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Oswald Medium"/>
      <p:regular r:id="rId48"/>
      <p:bold r:id="rId49"/>
    </p:embeddedFont>
    <p:embeddedFont>
      <p:font typeface="Roboto Thin"/>
      <p:regular r:id="rId50"/>
      <p:bold r:id="rId51"/>
      <p:italic r:id="rId52"/>
      <p:boldItalic r:id="rId53"/>
    </p:embeddedFont>
    <p:embeddedFont>
      <p:font typeface="Roboto"/>
      <p:regular r:id="rId54"/>
      <p:bold r:id="rId55"/>
      <p:italic r:id="rId56"/>
      <p:boldItalic r:id="rId57"/>
    </p:embeddedFont>
    <p:embeddedFont>
      <p:font typeface="Roboto Medium"/>
      <p:regular r:id="rId58"/>
      <p:bold r:id="rId59"/>
      <p:italic r:id="rId60"/>
      <p:boldItalic r:id="rId61"/>
    </p:embeddedFont>
    <p:embeddedFont>
      <p:font typeface="Caveat"/>
      <p:regular r:id="rId62"/>
      <p:bold r:id="rId63"/>
    </p:embeddedFont>
    <p:embeddedFont>
      <p:font typeface="Oswald Light"/>
      <p:regular r:id="rId64"/>
      <p:bold r:id="rId65"/>
    </p:embeddedFont>
    <p:embeddedFont>
      <p:font typeface="Roboto Light"/>
      <p:regular r:id="rId66"/>
      <p:bold r:id="rId67"/>
      <p:italic r:id="rId68"/>
      <p:boldItalic r:id="rId69"/>
    </p:embeddedFont>
    <p:embeddedFont>
      <p:font typeface="Inconsolata Medium"/>
      <p:regular r:id="rId70"/>
      <p:bold r:id="rId71"/>
    </p:embeddedFont>
    <p:embeddedFont>
      <p:font typeface="Oswald"/>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54">
          <p15:clr>
            <a:srgbClr val="A4A3A4"/>
          </p15:clr>
        </p15:guide>
        <p15:guide id="2" pos="2880">
          <p15:clr>
            <a:srgbClr val="A4A3A4"/>
          </p15:clr>
        </p15:guide>
        <p15:guide id="3" orient="horz" pos="1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E8885F-6533-40DA-B680-B0BE4AB36EA5}">
  <a:tblStyle styleId="{29E8885F-6533-40DA-B680-B0BE4AB36E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54" orient="horz"/>
        <p:guide pos="2880"/>
        <p:guide pos="15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font" Target="fonts/OswaldMedium-regular.fntdata"/><Relationship Id="rId47" Type="http://schemas.openxmlformats.org/officeDocument/2006/relationships/slide" Target="slides/slide41.xml"/><Relationship Id="rId49" Type="http://schemas.openxmlformats.org/officeDocument/2006/relationships/font" Target="fonts/OswaldMedium-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swald-bold.fntdata"/><Relationship Id="rId72" Type="http://schemas.openxmlformats.org/officeDocument/2006/relationships/font" Target="fonts/Oswald-regular.fntdata"/><Relationship Id="rId71" Type="http://schemas.openxmlformats.org/officeDocument/2006/relationships/font" Target="fonts/InconsolataMedium-bold.fntdata"/><Relationship Id="rId70" Type="http://schemas.openxmlformats.org/officeDocument/2006/relationships/font" Target="fonts/InconsolataMedium-regular.fntdata"/><Relationship Id="rId62" Type="http://schemas.openxmlformats.org/officeDocument/2006/relationships/font" Target="fonts/Caveat-regular.fntdata"/><Relationship Id="rId61" Type="http://schemas.openxmlformats.org/officeDocument/2006/relationships/font" Target="fonts/RobotoMedium-boldItalic.fntdata"/><Relationship Id="rId64" Type="http://schemas.openxmlformats.org/officeDocument/2006/relationships/font" Target="fonts/OswaldLight-regular.fntdata"/><Relationship Id="rId63" Type="http://schemas.openxmlformats.org/officeDocument/2006/relationships/font" Target="fonts/Caveat-bold.fntdata"/><Relationship Id="rId66" Type="http://schemas.openxmlformats.org/officeDocument/2006/relationships/font" Target="fonts/RobotoLight-regular.fntdata"/><Relationship Id="rId65" Type="http://schemas.openxmlformats.org/officeDocument/2006/relationships/font" Target="fonts/OswaldLight-bold.fntdata"/><Relationship Id="rId68" Type="http://schemas.openxmlformats.org/officeDocument/2006/relationships/font" Target="fonts/RobotoLight-italic.fntdata"/><Relationship Id="rId67" Type="http://schemas.openxmlformats.org/officeDocument/2006/relationships/font" Target="fonts/RobotoLight-bold.fntdata"/><Relationship Id="rId60" Type="http://schemas.openxmlformats.org/officeDocument/2006/relationships/font" Target="fonts/RobotoMedium-italic.fntdata"/><Relationship Id="rId69" Type="http://schemas.openxmlformats.org/officeDocument/2006/relationships/font" Target="fonts/RobotoLight-boldItalic.fntdata"/><Relationship Id="rId51" Type="http://schemas.openxmlformats.org/officeDocument/2006/relationships/font" Target="fonts/RobotoThin-bold.fntdata"/><Relationship Id="rId50" Type="http://schemas.openxmlformats.org/officeDocument/2006/relationships/font" Target="fonts/RobotoThin-regular.fntdata"/><Relationship Id="rId53" Type="http://schemas.openxmlformats.org/officeDocument/2006/relationships/font" Target="fonts/RobotoThin-boldItalic.fntdata"/><Relationship Id="rId52" Type="http://schemas.openxmlformats.org/officeDocument/2006/relationships/font" Target="fonts/RobotoThin-italic.fntdata"/><Relationship Id="rId55" Type="http://schemas.openxmlformats.org/officeDocument/2006/relationships/font" Target="fonts/Roboto-bold.fntdata"/><Relationship Id="rId54" Type="http://schemas.openxmlformats.org/officeDocument/2006/relationships/font" Target="fonts/Roboto-regular.fntdata"/><Relationship Id="rId57" Type="http://schemas.openxmlformats.org/officeDocument/2006/relationships/font" Target="fonts/Roboto-boldItalic.fntdata"/><Relationship Id="rId56" Type="http://schemas.openxmlformats.org/officeDocument/2006/relationships/font" Target="fonts/Roboto-italic.fntdata"/><Relationship Id="rId59" Type="http://schemas.openxmlformats.org/officeDocument/2006/relationships/font" Target="fonts/RobotoMedium-bold.fntdata"/><Relationship Id="rId58" Type="http://schemas.openxmlformats.org/officeDocument/2006/relationships/font" Target="fonts/Roboto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8e0bf594d3_0_1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18e0bf594d3_0_1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cb8a255d08_4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cb8a255d08_4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caa024c3e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caa024c3e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caa024c3e4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caa024c3e4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cb8a255d08_4_1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cb8a255d08_4_1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cb8a255d08_4_2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cb8a255d08_4_2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1.1 Instructor Do: "Rows? Where we are going we don't need 'rows'!"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cb8a255d08_4_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cb8a255d08_4_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E"/>
                </a:solidFill>
                <a:highlight>
                  <a:srgbClr val="FFFFFF"/>
                </a:highlight>
              </a:rPr>
              <a:t>✏️</a:t>
            </a:r>
            <a:r>
              <a:rPr lang="en" sz="1200">
                <a:solidFill>
                  <a:srgbClr val="24292E"/>
                </a:solidFill>
                <a:highlight>
                  <a:srgbClr val="FFFFFF"/>
                </a:highlight>
              </a:rPr>
              <a:t> 1.2 Student Do: Practicing parquet (15 Minutes)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cb8a255d08_4_2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cb8a255d08_4_2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1.3 Review: Practicing parquet Review (0:05)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cb8a255d08_4_2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cb8a255d08_4_2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cb8a255d08_4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cb8a255d08_4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700">
                <a:solidFill>
                  <a:srgbClr val="24292E"/>
                </a:solidFill>
                <a:highlight>
                  <a:srgbClr val="FFFFFF"/>
                </a:highlight>
              </a:rPr>
              <a:t>2. Optimizing Spark - Partitioning</a:t>
            </a:r>
            <a:endParaRPr b="1" sz="1700">
              <a:solidFill>
                <a:srgbClr val="24292E"/>
              </a:solidFill>
              <a:highlight>
                <a:srgbClr val="FFFFFF"/>
              </a:highlight>
            </a:endParaRPr>
          </a:p>
          <a:p>
            <a:pPr indent="0" lvl="0" marL="0" rtl="0" algn="l">
              <a:spcBef>
                <a:spcPts val="1200"/>
              </a:spcBef>
              <a:spcAft>
                <a:spcPts val="0"/>
              </a:spcAft>
              <a:buNone/>
            </a:pPr>
            <a:r>
              <a:t/>
            </a:r>
            <a:endParaRPr b="1" sz="1700">
              <a:solidFill>
                <a:srgbClr val="24292E"/>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cb8a255d08_4_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cb8a255d08_4_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cb8a255d08_4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cb8a255d08_4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cb8a255d08_4_2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cb8a255d08_4_2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shutterstock_1188195151</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cb8a255d08_4_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cb8a255d08_4_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shutterstock_1127259602</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cb8a255d08_4_2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cb8a255d08_4_2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cb8a255d08_4_2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cb8a255d08_4_2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E"/>
                </a:solidFill>
                <a:highlight>
                  <a:srgbClr val="FFFFFF"/>
                </a:highlight>
              </a:rPr>
              <a:t>✏️</a:t>
            </a:r>
            <a:r>
              <a:rPr lang="en" sz="1200">
                <a:solidFill>
                  <a:srgbClr val="24292E"/>
                </a:solidFill>
                <a:highlight>
                  <a:srgbClr val="FFFFFF"/>
                </a:highlight>
              </a:rPr>
              <a:t> 2.2 Student Do: Writing to parquet (20 Minutes)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18e0bf594d3_0_5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18e0bf594d3_0_5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1.3 Review: Practicing parquet Review (0:05)</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cb8a255d08_4_2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cb8a255d08_4_2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134931ef25b_0_3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134931ef25b_0_3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134931ef25b_0_1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134931ef25b_0_1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134931ef25b_0_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134931ef25b_0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134931ef25b_0_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134931ef25b_0_1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18e0bf594d3_0_5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18e0bf594d3_0_5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134931ef25b_0_1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134931ef25b_0_1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134931ef25b_0_1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134931ef25b_0_1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134931ef25b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134931ef25b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g134931ef25b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134931ef25b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134931ef25b_0_2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134931ef25b_0_2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134931ef25b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134931ef25b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134931ef25b_0_2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134931ef25b_0_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134931ef25b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134931ef25b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134931ef25b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134931ef25b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18e0bf594d3_0_5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18e0bf594d3_0_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1.3 Review: Practicing parquet Review (0:05)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cb8a255d08_4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cb8a255d08_4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700">
                <a:solidFill>
                  <a:srgbClr val="24292E"/>
                </a:solidFill>
                <a:highlight>
                  <a:srgbClr val="FFFFFF"/>
                </a:highlight>
              </a:rPr>
              <a:t>1. Optimizing Spark - Data Storage</a:t>
            </a:r>
            <a:endParaRPr b="1" sz="1700">
              <a:solidFill>
                <a:srgbClr val="24292E"/>
              </a:solidFill>
              <a:highlight>
                <a:srgbClr val="FFFFFF"/>
              </a:highlight>
            </a:endParaRPr>
          </a:p>
          <a:p>
            <a:pPr indent="0" lvl="0" marL="0" rtl="0" algn="l">
              <a:lnSpc>
                <a:spcPct val="125000"/>
              </a:lnSpc>
              <a:spcBef>
                <a:spcPts val="1800"/>
              </a:spcBef>
              <a:spcAft>
                <a:spcPts val="0"/>
              </a:spcAft>
              <a:buNone/>
            </a:pPr>
            <a:r>
              <a:t/>
            </a:r>
            <a:endParaRPr b="1" sz="1700">
              <a:solidFill>
                <a:srgbClr val="24292E"/>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134931ef25b_0_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134931ef25b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18e0bf594d3_0_5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18e0bf594d3_0_5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1892b2504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1892b2504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1.1 Instructor Do: "Rows? Where we are going we don't need 'rows'!"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cb8a255d08_4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cb8a255d08_4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144fbaf19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144fbaf19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cb8a255d08_4_1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cb8a255d08_4_1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cb8a255d08_4_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cb8a255d08_4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2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3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2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3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4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3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9.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3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3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2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9.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4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13.png"/><Relationship Id="rId11" Type="http://schemas.openxmlformats.org/officeDocument/2006/relationships/image" Target="../media/image50.png"/><Relationship Id="rId10" Type="http://schemas.openxmlformats.org/officeDocument/2006/relationships/image" Target="../media/image20.png"/><Relationship Id="rId9"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4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8.png"/><Relationship Id="rId4" Type="http://schemas.openxmlformats.org/officeDocument/2006/relationships/image" Target="../media/image4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9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9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9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9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9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9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70.png"/><Relationship Id="rId4" Type="http://schemas.openxmlformats.org/officeDocument/2006/relationships/image" Target="../media/image89.png"/><Relationship Id="rId5" Type="http://schemas.openxmlformats.org/officeDocument/2006/relationships/image" Target="../media/image6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84.png"/><Relationship Id="rId4" Type="http://schemas.openxmlformats.org/officeDocument/2006/relationships/image" Target="../media/image7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8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86.png"/><Relationship Id="rId4" Type="http://schemas.openxmlformats.org/officeDocument/2006/relationships/image" Target="../media/image8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99.png"/><Relationship Id="rId4" Type="http://schemas.openxmlformats.org/officeDocument/2006/relationships/image" Target="../media/image10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93.png"/><Relationship Id="rId4" Type="http://schemas.openxmlformats.org/officeDocument/2006/relationships/image" Target="../media/image9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90.png"/><Relationship Id="rId4" Type="http://schemas.openxmlformats.org/officeDocument/2006/relationships/image" Target="../media/image9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3.png"/><Relationship Id="rId4"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12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105.png"/><Relationship Id="rId4" Type="http://schemas.openxmlformats.org/officeDocument/2006/relationships/image" Target="../media/image10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 Id="rId3" Type="http://schemas.openxmlformats.org/officeDocument/2006/relationships/image" Target="../media/image6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1">
  <p:cSld name="CUSTOM_2_3_1_1_3_1_1_2_1_1_1_2_2_1">
    <p:spTree>
      <p:nvGrpSpPr>
        <p:cNvPr id="1442" name="Shape 1442"/>
        <p:cNvGrpSpPr/>
        <p:nvPr/>
      </p:nvGrpSpPr>
      <p:grpSpPr>
        <a:xfrm>
          <a:off x="0" y="0"/>
          <a:ext cx="0" cy="0"/>
          <a:chOff x="0" y="0"/>
          <a:chExt cx="0" cy="0"/>
        </a:xfrm>
      </p:grpSpPr>
      <p:pic>
        <p:nvPicPr>
          <p:cNvPr id="1443" name="Google Shape;1443;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44" name="Google Shape;1444;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5" name="Google Shape;1445;p10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46" name="Google Shape;1446;p10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447" name="Google Shape;1447;p10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448" name="Google Shape;1448;p10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1">
  <p:cSld name="CUSTOM_17_2_1_2_3_1_2_1">
    <p:spTree>
      <p:nvGrpSpPr>
        <p:cNvPr id="1449" name="Shape 1449"/>
        <p:cNvGrpSpPr/>
        <p:nvPr/>
      </p:nvGrpSpPr>
      <p:grpSpPr>
        <a:xfrm>
          <a:off x="0" y="0"/>
          <a:ext cx="0" cy="0"/>
          <a:chOff x="0" y="0"/>
          <a:chExt cx="0" cy="0"/>
        </a:xfrm>
      </p:grpSpPr>
      <p:pic>
        <p:nvPicPr>
          <p:cNvPr id="1450" name="Google Shape;1450;p10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1" name="Google Shape;1451;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2" name="Google Shape;1452;p10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453" name="Google Shape;1453;p102"/>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1">
  <p:cSld name="CUSTOM_2_3_1_1_1_1_1_2_1_2_1_1_1_1_3_2_2">
    <p:spTree>
      <p:nvGrpSpPr>
        <p:cNvPr id="1454" name="Shape 1454"/>
        <p:cNvGrpSpPr/>
        <p:nvPr/>
      </p:nvGrpSpPr>
      <p:grpSpPr>
        <a:xfrm>
          <a:off x="0" y="0"/>
          <a:ext cx="0" cy="0"/>
          <a:chOff x="0" y="0"/>
          <a:chExt cx="0" cy="0"/>
        </a:xfrm>
      </p:grpSpPr>
      <p:pic>
        <p:nvPicPr>
          <p:cNvPr id="1455" name="Google Shape;1455;p103"/>
          <p:cNvPicPr preferRelativeResize="0"/>
          <p:nvPr/>
        </p:nvPicPr>
        <p:blipFill rotWithShape="1">
          <a:blip r:embed="rId2">
            <a:alphaModFix/>
          </a:blip>
          <a:srcRect b="2487" l="199" r="238" t="2922"/>
          <a:stretch/>
        </p:blipFill>
        <p:spPr>
          <a:xfrm>
            <a:off x="274320" y="274881"/>
            <a:ext cx="8595360" cy="4593742"/>
          </a:xfrm>
          <a:prstGeom prst="rect">
            <a:avLst/>
          </a:prstGeom>
          <a:noFill/>
          <a:ln>
            <a:noFill/>
          </a:ln>
        </p:spPr>
      </p:pic>
      <p:sp>
        <p:nvSpPr>
          <p:cNvPr id="1456" name="Google Shape;1456;p10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8" name="Google Shape;1458;p10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59" name="Google Shape;1459;p10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60" name="Google Shape;1460;p10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61" name="Google Shape;1461;p10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462" name="Google Shape;1462;p10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1">
  <p:cSld name="CUSTOM_17_2_1_2_1_1">
    <p:spTree>
      <p:nvGrpSpPr>
        <p:cNvPr id="1463" name="Shape 1463"/>
        <p:cNvGrpSpPr/>
        <p:nvPr/>
      </p:nvGrpSpPr>
      <p:grpSpPr>
        <a:xfrm>
          <a:off x="0" y="0"/>
          <a:ext cx="0" cy="0"/>
          <a:chOff x="0" y="0"/>
          <a:chExt cx="0" cy="0"/>
        </a:xfrm>
      </p:grpSpPr>
      <p:pic>
        <p:nvPicPr>
          <p:cNvPr id="1464" name="Google Shape;1464;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5" name="Google Shape;146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66" name="Google Shape;1466;p104"/>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1467" name="Google Shape;1467;p104"/>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8" name="Google Shape;1468;p104"/>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Programming Activity ">
  <p:cSld name="CUSTOM_2_3_1_1_1_1_1_2_1_2_1_1_1_1_3_2_1_1">
    <p:spTree>
      <p:nvGrpSpPr>
        <p:cNvPr id="1469" name="Shape 1469"/>
        <p:cNvGrpSpPr/>
        <p:nvPr/>
      </p:nvGrpSpPr>
      <p:grpSpPr>
        <a:xfrm>
          <a:off x="0" y="0"/>
          <a:ext cx="0" cy="0"/>
          <a:chOff x="0" y="0"/>
          <a:chExt cx="0" cy="0"/>
        </a:xfrm>
      </p:grpSpPr>
      <p:pic>
        <p:nvPicPr>
          <p:cNvPr id="1470" name="Google Shape;1470;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471" name="Google Shape;1471;p105"/>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1472" name="Google Shape;1472;p10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4" name="Google Shape;1474;p10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75" name="Google Shape;1475;p10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76" name="Google Shape;1476;p105"/>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77" name="Google Shape;1477;p105"/>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Programming Activity:</a:t>
            </a:r>
            <a:endParaRPr i="0" sz="2000" u="none" cap="none" strike="noStrike">
              <a:latin typeface="Oswald Medium"/>
              <a:ea typeface="Oswald Medium"/>
              <a:cs typeface="Oswald Medium"/>
              <a:sym typeface="Oswald Medium"/>
            </a:endParaRPr>
          </a:p>
        </p:txBody>
      </p:sp>
      <p:cxnSp>
        <p:nvCxnSpPr>
          <p:cNvPr id="1478" name="Google Shape;1478;p105"/>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479" name="Google Shape;1479;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80" name="Google Shape;1480;p105"/>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Only 1">
  <p:cSld name="CUSTOM_2_7_2_2_3">
    <p:spTree>
      <p:nvGrpSpPr>
        <p:cNvPr id="1481" name="Shape 1481"/>
        <p:cNvGrpSpPr/>
        <p:nvPr/>
      </p:nvGrpSpPr>
      <p:grpSpPr>
        <a:xfrm>
          <a:off x="0" y="0"/>
          <a:ext cx="0" cy="0"/>
          <a:chOff x="0" y="0"/>
          <a:chExt cx="0" cy="0"/>
        </a:xfrm>
      </p:grpSpPr>
      <p:sp>
        <p:nvSpPr>
          <p:cNvPr id="1482" name="Google Shape;1482;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83" name="Google Shape;1483;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484" name="Google Shape;1484;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6" name="Google Shape;1486;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7" name="Google Shape;1487;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8" name="Google Shape;1488;p10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Netflix End Slide">
  <p:cSld name="CUSTOM_17_2_1_2_3_2_3">
    <p:spTree>
      <p:nvGrpSpPr>
        <p:cNvPr id="1489" name="Shape 1489"/>
        <p:cNvGrpSpPr/>
        <p:nvPr/>
      </p:nvGrpSpPr>
      <p:grpSpPr>
        <a:xfrm>
          <a:off x="0" y="0"/>
          <a:ext cx="0" cy="0"/>
          <a:chOff x="0" y="0"/>
          <a:chExt cx="0" cy="0"/>
        </a:xfrm>
      </p:grpSpPr>
      <p:pic>
        <p:nvPicPr>
          <p:cNvPr id="1490" name="Google Shape;1490;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91" name="Google Shape;1491;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92" name="Google Shape;1492;p1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93" name="Google Shape;1493;p107"/>
          <p:cNvPicPr preferRelativeResize="0"/>
          <p:nvPr/>
        </p:nvPicPr>
        <p:blipFill>
          <a:blip r:embed="rId3">
            <a:alphaModFix/>
          </a:blip>
          <a:stretch>
            <a:fillRect/>
          </a:stretch>
        </p:blipFill>
        <p:spPr>
          <a:xfrm>
            <a:off x="1743497" y="1691987"/>
            <a:ext cx="5657001" cy="175952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6">
  <p:cSld name="CUSTOM_2_7_2_10">
    <p:spTree>
      <p:nvGrpSpPr>
        <p:cNvPr id="1494" name="Shape 1494"/>
        <p:cNvGrpSpPr/>
        <p:nvPr/>
      </p:nvGrpSpPr>
      <p:grpSpPr>
        <a:xfrm>
          <a:off x="0" y="0"/>
          <a:ext cx="0" cy="0"/>
          <a:chOff x="0" y="0"/>
          <a:chExt cx="0" cy="0"/>
        </a:xfrm>
      </p:grpSpPr>
      <p:sp>
        <p:nvSpPr>
          <p:cNvPr id="1495" name="Google Shape;1495;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6" name="Google Shape;1496;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97" name="Google Shape;1497;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8" name="Google Shape;149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99" name="Google Shape;1499;p1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0" name="Google Shape;1500;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10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2">
  <p:cSld name="CUSTOM_17_2_1_1_2_1_3">
    <p:spTree>
      <p:nvGrpSpPr>
        <p:cNvPr id="1502" name="Shape 1502"/>
        <p:cNvGrpSpPr/>
        <p:nvPr/>
      </p:nvGrpSpPr>
      <p:grpSpPr>
        <a:xfrm>
          <a:off x="0" y="0"/>
          <a:ext cx="0" cy="0"/>
          <a:chOff x="0" y="0"/>
          <a:chExt cx="0" cy="0"/>
        </a:xfrm>
      </p:grpSpPr>
      <p:pic>
        <p:nvPicPr>
          <p:cNvPr id="1503" name="Google Shape;1503;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04" name="Google Shape;1504;p109"/>
          <p:cNvSpPr txBox="1"/>
          <p:nvPr>
            <p:ph type="title"/>
          </p:nvPr>
        </p:nvSpPr>
        <p:spPr>
          <a:xfrm>
            <a:off x="274350" y="217560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05" name="Google Shape;150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1">
  <p:cSld name="CUSTOM_2_3_1_1_1_1_1_2_1_2_1_1_1_1_3_3_1_1">
    <p:spTree>
      <p:nvGrpSpPr>
        <p:cNvPr id="1506" name="Shape 1506"/>
        <p:cNvGrpSpPr/>
        <p:nvPr/>
      </p:nvGrpSpPr>
      <p:grpSpPr>
        <a:xfrm>
          <a:off x="0" y="0"/>
          <a:ext cx="0" cy="0"/>
          <a:chOff x="0" y="0"/>
          <a:chExt cx="0" cy="0"/>
        </a:xfrm>
      </p:grpSpPr>
      <p:pic>
        <p:nvPicPr>
          <p:cNvPr id="1507" name="Google Shape;1507;p110"/>
          <p:cNvPicPr preferRelativeResize="0"/>
          <p:nvPr/>
        </p:nvPicPr>
        <p:blipFill rotWithShape="1">
          <a:blip r:embed="rId2">
            <a:alphaModFix/>
          </a:blip>
          <a:srcRect b="2486" l="238" r="238" t="2959"/>
          <a:stretch/>
        </p:blipFill>
        <p:spPr>
          <a:xfrm>
            <a:off x="274320" y="274881"/>
            <a:ext cx="8595360" cy="4593742"/>
          </a:xfrm>
          <a:prstGeom prst="rect">
            <a:avLst/>
          </a:prstGeom>
          <a:noFill/>
          <a:ln>
            <a:noFill/>
          </a:ln>
        </p:spPr>
      </p:pic>
      <p:sp>
        <p:nvSpPr>
          <p:cNvPr id="1508" name="Google Shape;1508;p11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10" name="Google Shape;1510;p11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11" name="Google Shape;1511;p11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512" name="Google Shape;1512;p110"/>
          <p:cNvSpPr txBox="1"/>
          <p:nvPr>
            <p:ph type="title"/>
          </p:nvPr>
        </p:nvSpPr>
        <p:spPr>
          <a:xfrm>
            <a:off x="0" y="274875"/>
            <a:ext cx="88716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13" name="Google Shape;1513;p11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14" name="Google Shape;1514;p110"/>
          <p:cNvPicPr preferRelativeResize="0"/>
          <p:nvPr/>
        </p:nvPicPr>
        <p:blipFill>
          <a:blip r:embed="rId3">
            <a:alphaModFix/>
          </a:blip>
          <a:stretch>
            <a:fillRect/>
          </a:stretch>
        </p:blipFill>
        <p:spPr>
          <a:xfrm>
            <a:off x="552350" y="548550"/>
            <a:ext cx="1819900" cy="1926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2">
  <p:cSld name="CUSTOM_17_2_1_2_3_1_2_2">
    <p:spTree>
      <p:nvGrpSpPr>
        <p:cNvPr id="1515" name="Shape 1515"/>
        <p:cNvGrpSpPr/>
        <p:nvPr/>
      </p:nvGrpSpPr>
      <p:grpSpPr>
        <a:xfrm>
          <a:off x="0" y="0"/>
          <a:ext cx="0" cy="0"/>
          <a:chOff x="0" y="0"/>
          <a:chExt cx="0" cy="0"/>
        </a:xfrm>
      </p:grpSpPr>
      <p:pic>
        <p:nvPicPr>
          <p:cNvPr id="1516" name="Google Shape;1516;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7" name="Google Shape;1517;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18" name="Google Shape;1518;p11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519" name="Google Shape;1519;p111"/>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1">
  <p:cSld name="CUSTOM_17_2_1_1_2_1_1_1">
    <p:spTree>
      <p:nvGrpSpPr>
        <p:cNvPr id="1520" name="Shape 1520"/>
        <p:cNvGrpSpPr/>
        <p:nvPr/>
      </p:nvGrpSpPr>
      <p:grpSpPr>
        <a:xfrm>
          <a:off x="0" y="0"/>
          <a:ext cx="0" cy="0"/>
          <a:chOff x="0" y="0"/>
          <a:chExt cx="0" cy="0"/>
        </a:xfrm>
      </p:grpSpPr>
      <p:pic>
        <p:nvPicPr>
          <p:cNvPr id="1521" name="Google Shape;1521;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2" name="Google Shape;152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523" name="Google Shape;1523;p112"/>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524" name="Google Shape;1524;p112"/>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Red)">
  <p:cSld name="CUSTOM_2_7_1_6_1_2_4">
    <p:spTree>
      <p:nvGrpSpPr>
        <p:cNvPr id="1525" name="Shape 1525"/>
        <p:cNvGrpSpPr/>
        <p:nvPr/>
      </p:nvGrpSpPr>
      <p:grpSpPr>
        <a:xfrm>
          <a:off x="0" y="0"/>
          <a:ext cx="0" cy="0"/>
          <a:chOff x="0" y="0"/>
          <a:chExt cx="0" cy="0"/>
        </a:xfrm>
      </p:grpSpPr>
      <p:sp>
        <p:nvSpPr>
          <p:cNvPr id="1526" name="Google Shape;1526;p113"/>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9" name="Google Shape;1529;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30" name="Google Shape;1530;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1" name="Google Shape;1531;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2" name="Google Shape;1532;p11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533" name="Google Shape;1533;p113"/>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13"/>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3"/>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537" name="Google Shape;1537;p11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538" name="Google Shape;1538;p11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grpSp>
        <p:nvGrpSpPr>
          <p:cNvPr id="1539" name="Google Shape;1539;p113"/>
          <p:cNvGrpSpPr/>
          <p:nvPr/>
        </p:nvGrpSpPr>
        <p:grpSpPr>
          <a:xfrm>
            <a:off x="453220" y="1424000"/>
            <a:ext cx="743726" cy="530949"/>
            <a:chOff x="453220" y="1424000"/>
            <a:chExt cx="743726" cy="530949"/>
          </a:xfrm>
        </p:grpSpPr>
        <p:sp>
          <p:nvSpPr>
            <p:cNvPr id="1540" name="Google Shape;1540;p11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41" name="Google Shape;1541;p11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grpSp>
        <p:nvGrpSpPr>
          <p:cNvPr id="1542" name="Google Shape;1542;p113"/>
          <p:cNvGrpSpPr/>
          <p:nvPr/>
        </p:nvGrpSpPr>
        <p:grpSpPr>
          <a:xfrm>
            <a:off x="453233" y="2276300"/>
            <a:ext cx="743726" cy="530949"/>
            <a:chOff x="453233" y="2276300"/>
            <a:chExt cx="743726" cy="530949"/>
          </a:xfrm>
        </p:grpSpPr>
        <p:sp>
          <p:nvSpPr>
            <p:cNvPr id="1543" name="Google Shape;1543;p11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44" name="Google Shape;1544;p11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grpSp>
        <p:nvGrpSpPr>
          <p:cNvPr id="1545" name="Google Shape;1545;p113"/>
          <p:cNvGrpSpPr/>
          <p:nvPr/>
        </p:nvGrpSpPr>
        <p:grpSpPr>
          <a:xfrm>
            <a:off x="453233" y="3128588"/>
            <a:ext cx="743726" cy="530949"/>
            <a:chOff x="453233" y="3128588"/>
            <a:chExt cx="743726" cy="530949"/>
          </a:xfrm>
        </p:grpSpPr>
        <p:sp>
          <p:nvSpPr>
            <p:cNvPr id="1546" name="Google Shape;1546;p11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47" name="Google Shape;1547;p11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grpSp>
        <p:nvGrpSpPr>
          <p:cNvPr id="1548" name="Google Shape;1548;p113"/>
          <p:cNvGrpSpPr/>
          <p:nvPr/>
        </p:nvGrpSpPr>
        <p:grpSpPr>
          <a:xfrm>
            <a:off x="453233" y="3952200"/>
            <a:ext cx="743726" cy="530949"/>
            <a:chOff x="453233" y="3952200"/>
            <a:chExt cx="743726" cy="530949"/>
          </a:xfrm>
        </p:grpSpPr>
        <p:sp>
          <p:nvSpPr>
            <p:cNvPr id="1549" name="Google Shape;1549;p11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50" name="Google Shape;1550;p11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3">
  <p:cSld name="CUSTOM_17_2_1_1_2_1_4">
    <p:spTree>
      <p:nvGrpSpPr>
        <p:cNvPr id="1551" name="Shape 1551"/>
        <p:cNvGrpSpPr/>
        <p:nvPr/>
      </p:nvGrpSpPr>
      <p:grpSpPr>
        <a:xfrm>
          <a:off x="0" y="0"/>
          <a:ext cx="0" cy="0"/>
          <a:chOff x="0" y="0"/>
          <a:chExt cx="0" cy="0"/>
        </a:xfrm>
      </p:grpSpPr>
      <p:pic>
        <p:nvPicPr>
          <p:cNvPr id="1552" name="Google Shape;1552;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53" name="Google Shape;1553;p114"/>
          <p:cNvSpPr txBox="1"/>
          <p:nvPr>
            <p:ph type="title"/>
          </p:nvPr>
        </p:nvSpPr>
        <p:spPr>
          <a:xfrm>
            <a:off x="274350" y="217560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54" name="Google Shape;1554;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2">
  <p:cSld name="CUSTOM_2_3_1_1_3_1_1_2_1_1_1_2_2_2">
    <p:spTree>
      <p:nvGrpSpPr>
        <p:cNvPr id="1555" name="Shape 1555"/>
        <p:cNvGrpSpPr/>
        <p:nvPr/>
      </p:nvGrpSpPr>
      <p:grpSpPr>
        <a:xfrm>
          <a:off x="0" y="0"/>
          <a:ext cx="0" cy="0"/>
          <a:chOff x="0" y="0"/>
          <a:chExt cx="0" cy="0"/>
        </a:xfrm>
      </p:grpSpPr>
      <p:pic>
        <p:nvPicPr>
          <p:cNvPr id="1556" name="Google Shape;1556;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57" name="Google Shape;1557;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58" name="Google Shape;1558;p11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59" name="Google Shape;1559;p11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560" name="Google Shape;1560;p11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61" name="Google Shape;1561;p115"/>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1">
  <p:cSld name="CUSTOM_2_3_1_1_1_1_1_2_1_2_1_1_1_1_2_1_1_2_2_1">
    <p:spTree>
      <p:nvGrpSpPr>
        <p:cNvPr id="1562" name="Shape 1562"/>
        <p:cNvGrpSpPr/>
        <p:nvPr/>
      </p:nvGrpSpPr>
      <p:grpSpPr>
        <a:xfrm>
          <a:off x="0" y="0"/>
          <a:ext cx="0" cy="0"/>
          <a:chOff x="0" y="0"/>
          <a:chExt cx="0" cy="0"/>
        </a:xfrm>
      </p:grpSpPr>
      <p:pic>
        <p:nvPicPr>
          <p:cNvPr id="1563" name="Google Shape;1563;p1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4" name="Google Shape;1564;p116"/>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6"/>
          <p:cNvSpPr/>
          <p:nvPr/>
        </p:nvSpPr>
        <p:spPr>
          <a:xfrm flipH="1" rot="10800000">
            <a:off x="688800" y="692100"/>
            <a:ext cx="7766400" cy="3759300"/>
          </a:xfrm>
          <a:prstGeom prst="bracePai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67" name="Google Shape;1567;p116"/>
          <p:cNvSpPr txBox="1"/>
          <p:nvPr>
            <p:ph idx="1" type="subTitle"/>
          </p:nvPr>
        </p:nvSpPr>
        <p:spPr>
          <a:xfrm>
            <a:off x="274325" y="1039700"/>
            <a:ext cx="85953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1">
  <p:cSld name="CUSTOM_2_3_1_1_3_1_1_2_1_1_1_3_1">
    <p:spTree>
      <p:nvGrpSpPr>
        <p:cNvPr id="1568" name="Shape 1568"/>
        <p:cNvGrpSpPr/>
        <p:nvPr/>
      </p:nvGrpSpPr>
      <p:grpSpPr>
        <a:xfrm>
          <a:off x="0" y="0"/>
          <a:ext cx="0" cy="0"/>
          <a:chOff x="0" y="0"/>
          <a:chExt cx="0" cy="0"/>
        </a:xfrm>
      </p:grpSpPr>
      <p:pic>
        <p:nvPicPr>
          <p:cNvPr id="1569" name="Google Shape;1569;p1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70" name="Google Shape;157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71" name="Google Shape;1571;p117"/>
          <p:cNvSpPr txBox="1"/>
          <p:nvPr>
            <p:ph type="title"/>
          </p:nvPr>
        </p:nvSpPr>
        <p:spPr>
          <a:xfrm>
            <a:off x="274325" y="2313600"/>
            <a:ext cx="85953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72" name="Google Shape;1572;p117"/>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1">
  <p:cSld name="CUSTOM_2_7_2_2_4">
    <p:spTree>
      <p:nvGrpSpPr>
        <p:cNvPr id="1573" name="Shape 1573"/>
        <p:cNvGrpSpPr/>
        <p:nvPr/>
      </p:nvGrpSpPr>
      <p:grpSpPr>
        <a:xfrm>
          <a:off x="0" y="0"/>
          <a:ext cx="0" cy="0"/>
          <a:chOff x="0" y="0"/>
          <a:chExt cx="0" cy="0"/>
        </a:xfrm>
      </p:grpSpPr>
      <p:sp>
        <p:nvSpPr>
          <p:cNvPr id="1574" name="Google Shape;1574;p118"/>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575" name="Google Shape;1575;p1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576" name="Google Shape;1576;p1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7" name="Google Shape;1577;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78" name="Google Shape;1578;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9" name="Google Shape;1579;p118"/>
          <p:cNvSpPr txBox="1"/>
          <p:nvPr>
            <p:ph idx="2"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1">
  <p:cSld name="CUSTOM_2_3_1_1_3_1_1_2_1_1_2">
    <p:spTree>
      <p:nvGrpSpPr>
        <p:cNvPr id="1580" name="Shape 1580"/>
        <p:cNvGrpSpPr/>
        <p:nvPr/>
      </p:nvGrpSpPr>
      <p:grpSpPr>
        <a:xfrm>
          <a:off x="0" y="0"/>
          <a:ext cx="0" cy="0"/>
          <a:chOff x="0" y="0"/>
          <a:chExt cx="0" cy="0"/>
        </a:xfrm>
      </p:grpSpPr>
      <p:pic>
        <p:nvPicPr>
          <p:cNvPr id="1581" name="Google Shape;1581;p1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2" name="Google Shape;1582;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583" name="Google Shape;1583;p1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584" name="Google Shape;1584;p119"/>
          <p:cNvSpPr txBox="1"/>
          <p:nvPr>
            <p:ph type="title"/>
          </p:nvPr>
        </p:nvSpPr>
        <p:spPr>
          <a:xfrm>
            <a:off x="274350" y="274950"/>
            <a:ext cx="8595300" cy="45936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1">
  <p:cSld name="CUSTOM_2_7_1_6">
    <p:spTree>
      <p:nvGrpSpPr>
        <p:cNvPr id="1585" name="Shape 1585"/>
        <p:cNvGrpSpPr/>
        <p:nvPr/>
      </p:nvGrpSpPr>
      <p:grpSpPr>
        <a:xfrm>
          <a:off x="0" y="0"/>
          <a:ext cx="0" cy="0"/>
          <a:chOff x="0" y="0"/>
          <a:chExt cx="0" cy="0"/>
        </a:xfrm>
      </p:grpSpPr>
      <p:sp>
        <p:nvSpPr>
          <p:cNvPr id="1586" name="Google Shape;1586;p120"/>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8" name="Google Shape;1588;p1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589" name="Google Shape;1589;p1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0" name="Google Shape;1590;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1" name="Google Shape;1591;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592" name="Google Shape;1592;p120"/>
          <p:cNvGrpSpPr/>
          <p:nvPr/>
        </p:nvGrpSpPr>
        <p:grpSpPr>
          <a:xfrm>
            <a:off x="457200" y="1378813"/>
            <a:ext cx="776889" cy="621300"/>
            <a:chOff x="457200" y="1378813"/>
            <a:chExt cx="776889" cy="621300"/>
          </a:xfrm>
        </p:grpSpPr>
        <p:sp>
          <p:nvSpPr>
            <p:cNvPr id="1593" name="Google Shape;1593;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594" name="Google Shape;1594;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595" name="Google Shape;1595;p120"/>
          <p:cNvGrpSpPr/>
          <p:nvPr/>
        </p:nvGrpSpPr>
        <p:grpSpPr>
          <a:xfrm>
            <a:off x="457200" y="2228725"/>
            <a:ext cx="776889" cy="621300"/>
            <a:chOff x="457200" y="1378813"/>
            <a:chExt cx="776889" cy="621300"/>
          </a:xfrm>
        </p:grpSpPr>
        <p:sp>
          <p:nvSpPr>
            <p:cNvPr id="1596" name="Google Shape;1596;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597" name="Google Shape;1597;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598" name="Google Shape;1598;p120"/>
          <p:cNvGrpSpPr/>
          <p:nvPr/>
        </p:nvGrpSpPr>
        <p:grpSpPr>
          <a:xfrm>
            <a:off x="457200" y="3073850"/>
            <a:ext cx="776889" cy="621300"/>
            <a:chOff x="457200" y="1378813"/>
            <a:chExt cx="776889" cy="621300"/>
          </a:xfrm>
        </p:grpSpPr>
        <p:sp>
          <p:nvSpPr>
            <p:cNvPr id="1599" name="Google Shape;1599;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00" name="Google Shape;1600;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601" name="Google Shape;1601;p120"/>
          <p:cNvGrpSpPr/>
          <p:nvPr/>
        </p:nvGrpSpPr>
        <p:grpSpPr>
          <a:xfrm>
            <a:off x="457200" y="3923750"/>
            <a:ext cx="776889" cy="621300"/>
            <a:chOff x="457200" y="1378813"/>
            <a:chExt cx="776889" cy="621300"/>
          </a:xfrm>
        </p:grpSpPr>
        <p:sp>
          <p:nvSpPr>
            <p:cNvPr id="1602" name="Google Shape;1602;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03" name="Google Shape;1603;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604" name="Google Shape;1604;p120"/>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05" name="Google Shape;1605;p120"/>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0"/>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0"/>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0"/>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09" name="Google Shape;1609;p120"/>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10" name="Google Shape;1610;p120"/>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Definition Slide">
  <p:cSld name="CUSTOM_2_3_1_1_1_1_1_2_1_2_1_1_1_1_2_1_1_2_2_1_1">
    <p:spTree>
      <p:nvGrpSpPr>
        <p:cNvPr id="1611" name="Shape 1611"/>
        <p:cNvGrpSpPr/>
        <p:nvPr/>
      </p:nvGrpSpPr>
      <p:grpSpPr>
        <a:xfrm>
          <a:off x="0" y="0"/>
          <a:ext cx="0" cy="0"/>
          <a:chOff x="0" y="0"/>
          <a:chExt cx="0" cy="0"/>
        </a:xfrm>
      </p:grpSpPr>
      <p:pic>
        <p:nvPicPr>
          <p:cNvPr id="1612" name="Google Shape;1612;p1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13" name="Google Shape;1613;p1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121"/>
          <p:cNvSpPr txBox="1"/>
          <p:nvPr>
            <p:ph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5" name="Google Shape;1615;p12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1"/>
          <p:cNvSpPr txBox="1"/>
          <p:nvPr>
            <p:ph idx="2" type="title"/>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121"/>
          <p:cNvSpPr/>
          <p:nvPr/>
        </p:nvSpPr>
        <p:spPr>
          <a:xfrm flipH="1" rot="10800000">
            <a:off x="688800" y="692100"/>
            <a:ext cx="7766400" cy="3759300"/>
          </a:xfrm>
          <a:prstGeom prst="bracePai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1 1">
  <p:cSld name="CUSTOM_17_2_1_2_3_1_2_1_1">
    <p:spTree>
      <p:nvGrpSpPr>
        <p:cNvPr id="1619" name="Shape 1619"/>
        <p:cNvGrpSpPr/>
        <p:nvPr/>
      </p:nvGrpSpPr>
      <p:grpSpPr>
        <a:xfrm>
          <a:off x="0" y="0"/>
          <a:ext cx="0" cy="0"/>
          <a:chOff x="0" y="0"/>
          <a:chExt cx="0" cy="0"/>
        </a:xfrm>
      </p:grpSpPr>
      <p:pic>
        <p:nvPicPr>
          <p:cNvPr id="1620" name="Google Shape;1620;p1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21" name="Google Shape;162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22" name="Google Shape;1622;p12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623" name="Google Shape;1623;p122"/>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624" name="Google Shape;1624;p1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2">
  <p:cSld name="CUSTOM_2_3_1_1_1_1_1_2_1_2_1_1_1_1_3_2_3">
    <p:spTree>
      <p:nvGrpSpPr>
        <p:cNvPr id="1625" name="Shape 1625"/>
        <p:cNvGrpSpPr/>
        <p:nvPr/>
      </p:nvGrpSpPr>
      <p:grpSpPr>
        <a:xfrm>
          <a:off x="0" y="0"/>
          <a:ext cx="0" cy="0"/>
          <a:chOff x="0" y="0"/>
          <a:chExt cx="0" cy="0"/>
        </a:xfrm>
      </p:grpSpPr>
      <p:pic>
        <p:nvPicPr>
          <p:cNvPr id="1626" name="Google Shape;1626;p123"/>
          <p:cNvPicPr preferRelativeResize="0"/>
          <p:nvPr/>
        </p:nvPicPr>
        <p:blipFill rotWithShape="1">
          <a:blip r:embed="rId2">
            <a:alphaModFix/>
          </a:blip>
          <a:srcRect b="2487" l="199" r="238" t="2922"/>
          <a:stretch/>
        </p:blipFill>
        <p:spPr>
          <a:xfrm>
            <a:off x="274320" y="274881"/>
            <a:ext cx="8595360" cy="4593742"/>
          </a:xfrm>
          <a:prstGeom prst="rect">
            <a:avLst/>
          </a:prstGeom>
          <a:noFill/>
          <a:ln>
            <a:noFill/>
          </a:ln>
        </p:spPr>
      </p:pic>
      <p:sp>
        <p:nvSpPr>
          <p:cNvPr id="1627" name="Google Shape;1627;p12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29" name="Google Shape;1629;p1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0" name="Google Shape;1630;p1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31" name="Google Shape;1631;p12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32" name="Google Shape;1632;p1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3" name="Google Shape;1633;p12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Review">
  <p:cSld name="CUSTOM_17_2_1_2_1_1_1">
    <p:spTree>
      <p:nvGrpSpPr>
        <p:cNvPr id="1634" name="Shape 1634"/>
        <p:cNvGrpSpPr/>
        <p:nvPr/>
      </p:nvGrpSpPr>
      <p:grpSpPr>
        <a:xfrm>
          <a:off x="0" y="0"/>
          <a:ext cx="0" cy="0"/>
          <a:chOff x="0" y="0"/>
          <a:chExt cx="0" cy="0"/>
        </a:xfrm>
      </p:grpSpPr>
      <p:pic>
        <p:nvPicPr>
          <p:cNvPr id="1635" name="Google Shape;1635;p1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36" name="Google Shape;1636;p1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124"/>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pic>
        <p:nvPicPr>
          <p:cNvPr id="1638" name="Google Shape;1638;p124"/>
          <p:cNvPicPr preferRelativeResize="0"/>
          <p:nvPr/>
        </p:nvPicPr>
        <p:blipFill>
          <a:blip r:embed="rId3">
            <a:alphaModFix/>
          </a:blip>
          <a:stretch>
            <a:fillRect/>
          </a:stretch>
        </p:blipFill>
        <p:spPr>
          <a:xfrm>
            <a:off x="3455712" y="931400"/>
            <a:ext cx="2232576" cy="2039926"/>
          </a:xfrm>
          <a:prstGeom prst="rect">
            <a:avLst/>
          </a:prstGeom>
          <a:noFill/>
          <a:ln>
            <a:noFill/>
          </a:ln>
        </p:spPr>
      </p:pic>
      <p:sp>
        <p:nvSpPr>
          <p:cNvPr id="1639" name="Google Shape;1639;p1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all Attention Slide">
  <p:cSld name="CUSTOM_2_3_1_1_3_1_1_2_1_1_1_4">
    <p:spTree>
      <p:nvGrpSpPr>
        <p:cNvPr id="1640" name="Shape 1640"/>
        <p:cNvGrpSpPr/>
        <p:nvPr/>
      </p:nvGrpSpPr>
      <p:grpSpPr>
        <a:xfrm>
          <a:off x="0" y="0"/>
          <a:ext cx="0" cy="0"/>
          <a:chOff x="0" y="0"/>
          <a:chExt cx="0" cy="0"/>
        </a:xfrm>
      </p:grpSpPr>
      <p:pic>
        <p:nvPicPr>
          <p:cNvPr id="1641" name="Google Shape;1641;p1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2" name="Google Shape;1642;p1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3" name="Google Shape;1643;p125"/>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644" name="Google Shape;1644;p125"/>
          <p:cNvSpPr txBox="1"/>
          <p:nvPr>
            <p:ph type="title"/>
          </p:nvPr>
        </p:nvSpPr>
        <p:spPr>
          <a:xfrm>
            <a:off x="0"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45" name="Google Shape;1645;p1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_4">
    <p:spTree>
      <p:nvGrpSpPr>
        <p:cNvPr id="1646" name="Shape 1646"/>
        <p:cNvGrpSpPr/>
        <p:nvPr/>
      </p:nvGrpSpPr>
      <p:grpSpPr>
        <a:xfrm>
          <a:off x="0" y="0"/>
          <a:ext cx="0" cy="0"/>
          <a:chOff x="0" y="0"/>
          <a:chExt cx="0" cy="0"/>
        </a:xfrm>
      </p:grpSpPr>
      <p:pic>
        <p:nvPicPr>
          <p:cNvPr id="1647" name="Google Shape;1647;p1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8" name="Google Shape;1648;p126"/>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1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51" name="Google Shape;1651;p1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52" name="Google Shape;1652;p126"/>
          <p:cNvSpPr txBox="1"/>
          <p:nvPr>
            <p:ph type="title"/>
          </p:nvPr>
        </p:nvSpPr>
        <p:spPr>
          <a:xfrm>
            <a:off x="1225850" y="274875"/>
            <a:ext cx="79194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53" name="Google Shape;1653;p1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54" name="Google Shape;1654;p126"/>
          <p:cNvPicPr preferRelativeResize="0"/>
          <p:nvPr/>
        </p:nvPicPr>
        <p:blipFill>
          <a:blip r:embed="rId3">
            <a:alphaModFix/>
          </a:blip>
          <a:stretch>
            <a:fillRect/>
          </a:stretch>
        </p:blipFill>
        <p:spPr>
          <a:xfrm flipH="1">
            <a:off x="608400" y="553675"/>
            <a:ext cx="1226900" cy="1398774"/>
          </a:xfrm>
          <a:prstGeom prst="rect">
            <a:avLst/>
          </a:prstGeom>
          <a:noFill/>
          <a:ln>
            <a:noFill/>
          </a:ln>
        </p:spPr>
      </p:pic>
      <p:sp>
        <p:nvSpPr>
          <p:cNvPr id="1655" name="Google Shape;1655;p1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ake a Break">
  <p:cSld name="CUSTOM_1_1">
    <p:spTree>
      <p:nvGrpSpPr>
        <p:cNvPr id="1656" name="Shape 1656"/>
        <p:cNvGrpSpPr/>
        <p:nvPr/>
      </p:nvGrpSpPr>
      <p:grpSpPr>
        <a:xfrm>
          <a:off x="0" y="0"/>
          <a:ext cx="0" cy="0"/>
          <a:chOff x="0" y="0"/>
          <a:chExt cx="0" cy="0"/>
        </a:xfrm>
      </p:grpSpPr>
      <p:pic>
        <p:nvPicPr>
          <p:cNvPr id="1657" name="Google Shape;1657;p127"/>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658" name="Google Shape;1658;p1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Activity ">
  <p:cSld name="CUSTOM_2_3_1_1_1_1_1_2_1_2_1_1_1_1_3_2_1_1_1">
    <p:spTree>
      <p:nvGrpSpPr>
        <p:cNvPr id="1659" name="Shape 1659"/>
        <p:cNvGrpSpPr/>
        <p:nvPr/>
      </p:nvGrpSpPr>
      <p:grpSpPr>
        <a:xfrm>
          <a:off x="0" y="0"/>
          <a:ext cx="0" cy="0"/>
          <a:chOff x="0" y="0"/>
          <a:chExt cx="0" cy="0"/>
        </a:xfrm>
      </p:grpSpPr>
      <p:pic>
        <p:nvPicPr>
          <p:cNvPr id="1660" name="Google Shape;1660;p1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661" name="Google Shape;1661;p128"/>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1662" name="Google Shape;1662;p12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4" name="Google Shape;1664;p12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65" name="Google Shape;1665;p12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66" name="Google Shape;1666;p12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667" name="Google Shape;1667;p12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Activity:</a:t>
            </a:r>
            <a:endParaRPr i="0" sz="2000" u="none" cap="none" strike="noStrike">
              <a:latin typeface="Oswald Medium"/>
              <a:ea typeface="Oswald Medium"/>
              <a:cs typeface="Oswald Medium"/>
              <a:sym typeface="Oswald Medium"/>
            </a:endParaRPr>
          </a:p>
        </p:txBody>
      </p:sp>
      <p:cxnSp>
        <p:nvCxnSpPr>
          <p:cNvPr id="1668" name="Google Shape;1668;p12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669" name="Google Shape;1669;p1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70" name="Google Shape;1670;p128"/>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3">
  <p:cSld name="CUSTOM_17_2_1_2_3_1_2_3">
    <p:spTree>
      <p:nvGrpSpPr>
        <p:cNvPr id="1671" name="Shape 1671"/>
        <p:cNvGrpSpPr/>
        <p:nvPr/>
      </p:nvGrpSpPr>
      <p:grpSpPr>
        <a:xfrm>
          <a:off x="0" y="0"/>
          <a:ext cx="0" cy="0"/>
          <a:chOff x="0" y="0"/>
          <a:chExt cx="0" cy="0"/>
        </a:xfrm>
      </p:grpSpPr>
      <p:pic>
        <p:nvPicPr>
          <p:cNvPr id="1672" name="Google Shape;1672;p1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3" name="Google Shape;1673;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4" name="Google Shape;1674;p129"/>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675" name="Google Shape;1675;p129"/>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3">
  <p:cSld name="CUSTOM_2_3_1_1_3_1_1_2_1_1_1_2_2_3">
    <p:spTree>
      <p:nvGrpSpPr>
        <p:cNvPr id="1676" name="Shape 1676"/>
        <p:cNvGrpSpPr/>
        <p:nvPr/>
      </p:nvGrpSpPr>
      <p:grpSpPr>
        <a:xfrm>
          <a:off x="0" y="0"/>
          <a:ext cx="0" cy="0"/>
          <a:chOff x="0" y="0"/>
          <a:chExt cx="0" cy="0"/>
        </a:xfrm>
      </p:grpSpPr>
      <p:pic>
        <p:nvPicPr>
          <p:cNvPr id="1677" name="Google Shape;1677;p1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8" name="Google Shape;167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9" name="Google Shape;1679;p13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0" name="Google Shape;1680;p13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681" name="Google Shape;1681;p13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82" name="Google Shape;1682;p130"/>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2">
  <p:cSld name="CUSTOM_17_2_1_2_1_2">
    <p:spTree>
      <p:nvGrpSpPr>
        <p:cNvPr id="1683" name="Shape 1683"/>
        <p:cNvGrpSpPr/>
        <p:nvPr/>
      </p:nvGrpSpPr>
      <p:grpSpPr>
        <a:xfrm>
          <a:off x="0" y="0"/>
          <a:ext cx="0" cy="0"/>
          <a:chOff x="0" y="0"/>
          <a:chExt cx="0" cy="0"/>
        </a:xfrm>
      </p:grpSpPr>
      <p:pic>
        <p:nvPicPr>
          <p:cNvPr id="1684" name="Google Shape;1684;p1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85" name="Google Shape;1685;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86" name="Google Shape;1686;p131"/>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1687" name="Google Shape;1687;p131"/>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8" name="Google Shape;1688;p131"/>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Welcome">
  <p:cSld name="CUSTOM_17_2_1_1_2_1_2_1">
    <p:spTree>
      <p:nvGrpSpPr>
        <p:cNvPr id="1689" name="Shape 1689"/>
        <p:cNvGrpSpPr/>
        <p:nvPr/>
      </p:nvGrpSpPr>
      <p:grpSpPr>
        <a:xfrm>
          <a:off x="0" y="0"/>
          <a:ext cx="0" cy="0"/>
          <a:chOff x="0" y="0"/>
          <a:chExt cx="0" cy="0"/>
        </a:xfrm>
      </p:grpSpPr>
      <p:pic>
        <p:nvPicPr>
          <p:cNvPr id="1690" name="Google Shape;1690;p1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91" name="Google Shape;1691;p1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2" name="Google Shape;1692;p132"/>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693" name="Google Shape;1693;p1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1">
  <p:cSld name="CUSTOM_17_2_1_1_2_1_1_1_1">
    <p:spTree>
      <p:nvGrpSpPr>
        <p:cNvPr id="1694" name="Shape 1694"/>
        <p:cNvGrpSpPr/>
        <p:nvPr/>
      </p:nvGrpSpPr>
      <p:grpSpPr>
        <a:xfrm>
          <a:off x="0" y="0"/>
          <a:ext cx="0" cy="0"/>
          <a:chOff x="0" y="0"/>
          <a:chExt cx="0" cy="0"/>
        </a:xfrm>
      </p:grpSpPr>
      <p:pic>
        <p:nvPicPr>
          <p:cNvPr id="1695" name="Google Shape;1695;p1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96" name="Google Shape;1696;p13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97" name="Google Shape;1697;p1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13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ransition Slide">
  <p:cSld name="CUSTOM_17_2_1_2_3_3">
    <p:spTree>
      <p:nvGrpSpPr>
        <p:cNvPr id="1699" name="Shape 1699"/>
        <p:cNvGrpSpPr/>
        <p:nvPr/>
      </p:nvGrpSpPr>
      <p:grpSpPr>
        <a:xfrm>
          <a:off x="0" y="0"/>
          <a:ext cx="0" cy="0"/>
          <a:chOff x="0" y="0"/>
          <a:chExt cx="0" cy="0"/>
        </a:xfrm>
      </p:grpSpPr>
      <p:pic>
        <p:nvPicPr>
          <p:cNvPr id="1700" name="Google Shape;1700;p1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01" name="Google Shape;1701;p13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02" name="Google Shape;1702;p1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1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all Attention Slide 1">
  <p:cSld name="CUSTOM_2_3_1_1_3_1_1_2_1_1_2_1">
    <p:spTree>
      <p:nvGrpSpPr>
        <p:cNvPr id="1704" name="Shape 1704"/>
        <p:cNvGrpSpPr/>
        <p:nvPr/>
      </p:nvGrpSpPr>
      <p:grpSpPr>
        <a:xfrm>
          <a:off x="0" y="0"/>
          <a:ext cx="0" cy="0"/>
          <a:chOff x="0" y="0"/>
          <a:chExt cx="0" cy="0"/>
        </a:xfrm>
      </p:grpSpPr>
      <p:pic>
        <p:nvPicPr>
          <p:cNvPr id="1705" name="Google Shape;1705;p1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06" name="Google Shape;1706;p1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7" name="Google Shape;1707;p135"/>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708" name="Google Shape;1708;p135"/>
          <p:cNvSpPr txBox="1"/>
          <p:nvPr>
            <p:ph type="title"/>
          </p:nvPr>
        </p:nvSpPr>
        <p:spPr>
          <a:xfrm>
            <a:off x="0"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09" name="Google Shape;1709;p1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3">
  <p:cSld name="CUSTOM_2_7_2_2_5">
    <p:spTree>
      <p:nvGrpSpPr>
        <p:cNvPr id="1710" name="Shape 1710"/>
        <p:cNvGrpSpPr/>
        <p:nvPr/>
      </p:nvGrpSpPr>
      <p:grpSpPr>
        <a:xfrm>
          <a:off x="0" y="0"/>
          <a:ext cx="0" cy="0"/>
          <a:chOff x="0" y="0"/>
          <a:chExt cx="0" cy="0"/>
        </a:xfrm>
      </p:grpSpPr>
      <p:sp>
        <p:nvSpPr>
          <p:cNvPr id="1711" name="Google Shape;1711;p136"/>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12" name="Google Shape;1712;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713" name="Google Shape;1713;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14" name="Google Shape;1714;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15" name="Google Shape;1715;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16" name="Google Shape;1716;p136"/>
          <p:cNvSpPr txBox="1"/>
          <p:nvPr>
            <p:ph idx="2"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Definition Slide 1">
  <p:cSld name="CUSTOM_2_3_1_1_1_1_1_2_1_2_1_1_1_1_2_1_1_2_2_1_2">
    <p:spTree>
      <p:nvGrpSpPr>
        <p:cNvPr id="1717" name="Shape 1717"/>
        <p:cNvGrpSpPr/>
        <p:nvPr/>
      </p:nvGrpSpPr>
      <p:grpSpPr>
        <a:xfrm>
          <a:off x="0" y="0"/>
          <a:ext cx="0" cy="0"/>
          <a:chOff x="0" y="0"/>
          <a:chExt cx="0" cy="0"/>
        </a:xfrm>
      </p:grpSpPr>
      <p:pic>
        <p:nvPicPr>
          <p:cNvPr id="1718" name="Google Shape;1718;p13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19" name="Google Shape;1719;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20" name="Google Shape;1720;p1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1" name="Google Shape;1721;p137"/>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37"/>
          <p:cNvSpPr/>
          <p:nvPr/>
        </p:nvSpPr>
        <p:spPr>
          <a:xfrm flipH="1" rot="10800000">
            <a:off x="688800" y="692100"/>
            <a:ext cx="7766400" cy="3759300"/>
          </a:xfrm>
          <a:prstGeom prst="bracePai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37"/>
          <p:cNvSpPr txBox="1"/>
          <p:nvPr>
            <p:ph type="title"/>
          </p:nvPr>
        </p:nvSpPr>
        <p:spPr>
          <a:xfrm>
            <a:off x="273975" y="1254876"/>
            <a:ext cx="8595300" cy="2585700"/>
          </a:xfrm>
          <a:prstGeom prst="rect">
            <a:avLst/>
          </a:prstGeom>
          <a:noFill/>
          <a:ln>
            <a:noFill/>
          </a:ln>
        </p:spPr>
        <p:txBody>
          <a:bodyPr anchorCtr="0" anchor="t" bIns="457200" lIns="173735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Instructor Demo">
  <p:cSld name="CUSTOM_2_3_1_1_3_1_1_2_1_1_1_2_2_1_1">
    <p:spTree>
      <p:nvGrpSpPr>
        <p:cNvPr id="1724" name="Shape 1724"/>
        <p:cNvGrpSpPr/>
        <p:nvPr/>
      </p:nvGrpSpPr>
      <p:grpSpPr>
        <a:xfrm>
          <a:off x="0" y="0"/>
          <a:ext cx="0" cy="0"/>
          <a:chOff x="0" y="0"/>
          <a:chExt cx="0" cy="0"/>
        </a:xfrm>
      </p:grpSpPr>
      <p:pic>
        <p:nvPicPr>
          <p:cNvPr id="1725" name="Google Shape;1725;p1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26" name="Google Shape;1726;p1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138"/>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28" name="Google Shape;1728;p138"/>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729" name="Google Shape;1729;p138"/>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730" name="Google Shape;1730;p138"/>
          <p:cNvPicPr preferRelativeResize="0"/>
          <p:nvPr/>
        </p:nvPicPr>
        <p:blipFill rotWithShape="1">
          <a:blip r:embed="rId3">
            <a:alphaModFix/>
          </a:blip>
          <a:srcRect b="0" l="1854" r="0" t="0"/>
          <a:stretch/>
        </p:blipFill>
        <p:spPr>
          <a:xfrm>
            <a:off x="3333800" y="660500"/>
            <a:ext cx="2524223" cy="1782149"/>
          </a:xfrm>
          <a:prstGeom prst="rect">
            <a:avLst/>
          </a:prstGeom>
          <a:noFill/>
          <a:ln>
            <a:noFill/>
          </a:ln>
        </p:spPr>
      </p:pic>
      <p:sp>
        <p:nvSpPr>
          <p:cNvPr id="1731" name="Google Shape;1731;p13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No Icons">
  <p:cSld name="CUSTOM_2_3_1_1_1_1_1_2_1_2_1_1_1_1_3_1_1">
    <p:spTree>
      <p:nvGrpSpPr>
        <p:cNvPr id="1732" name="Shape 1732"/>
        <p:cNvGrpSpPr/>
        <p:nvPr/>
      </p:nvGrpSpPr>
      <p:grpSpPr>
        <a:xfrm>
          <a:off x="0" y="0"/>
          <a:ext cx="0" cy="0"/>
          <a:chOff x="0" y="0"/>
          <a:chExt cx="0" cy="0"/>
        </a:xfrm>
      </p:grpSpPr>
      <p:pic>
        <p:nvPicPr>
          <p:cNvPr id="1733" name="Google Shape;1733;p1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34" name="Google Shape;1734;p13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3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13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38" name="Google Shape;1738;p13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9" name="Google Shape;1739;p13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740" name="Google Shape;1740;p139"/>
          <p:cNvSpPr txBox="1"/>
          <p:nvPr>
            <p:ph idx="2" type="title"/>
          </p:nvPr>
        </p:nvSpPr>
        <p:spPr>
          <a:xfrm>
            <a:off x="1173525" y="274875"/>
            <a:ext cx="79719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3000">
                <a:latin typeface="Oswald"/>
                <a:ea typeface="Oswald"/>
                <a:cs typeface="Oswald"/>
                <a:sym typeface="Oswald"/>
              </a:defRPr>
            </a:lvl1pPr>
            <a:lvl2pPr lvl="1" rtl="0" algn="ctr">
              <a:spcBef>
                <a:spcPts val="800"/>
              </a:spcBef>
              <a:spcAft>
                <a:spcPts val="0"/>
              </a:spcAft>
              <a:buNone/>
              <a:defRPr sz="3000">
                <a:latin typeface="Oswald"/>
                <a:ea typeface="Oswald"/>
                <a:cs typeface="Oswald"/>
                <a:sym typeface="Oswald"/>
              </a:defRPr>
            </a:lvl2pPr>
            <a:lvl3pPr lvl="2" rtl="0" algn="ctr">
              <a:spcBef>
                <a:spcPts val="800"/>
              </a:spcBef>
              <a:spcAft>
                <a:spcPts val="0"/>
              </a:spcAft>
              <a:buNone/>
              <a:defRPr sz="3000">
                <a:latin typeface="Oswald"/>
                <a:ea typeface="Oswald"/>
                <a:cs typeface="Oswald"/>
                <a:sym typeface="Oswald"/>
              </a:defRPr>
            </a:lvl3pPr>
            <a:lvl4pPr lvl="3" rtl="0" algn="ctr">
              <a:spcBef>
                <a:spcPts val="800"/>
              </a:spcBef>
              <a:spcAft>
                <a:spcPts val="0"/>
              </a:spcAft>
              <a:buNone/>
              <a:defRPr sz="3000">
                <a:latin typeface="Oswald"/>
                <a:ea typeface="Oswald"/>
                <a:cs typeface="Oswald"/>
                <a:sym typeface="Oswald"/>
              </a:defRPr>
            </a:lvl4pPr>
            <a:lvl5pPr lvl="4" rtl="0" algn="ctr">
              <a:spcBef>
                <a:spcPts val="800"/>
              </a:spcBef>
              <a:spcAft>
                <a:spcPts val="0"/>
              </a:spcAft>
              <a:buNone/>
              <a:defRPr sz="3000">
                <a:latin typeface="Oswald"/>
                <a:ea typeface="Oswald"/>
                <a:cs typeface="Oswald"/>
                <a:sym typeface="Oswald"/>
              </a:defRPr>
            </a:lvl5pPr>
            <a:lvl6pPr lvl="5" rtl="0" algn="ctr">
              <a:spcBef>
                <a:spcPts val="800"/>
              </a:spcBef>
              <a:spcAft>
                <a:spcPts val="0"/>
              </a:spcAft>
              <a:buNone/>
              <a:defRPr sz="3000">
                <a:latin typeface="Oswald"/>
                <a:ea typeface="Oswald"/>
                <a:cs typeface="Oswald"/>
                <a:sym typeface="Oswald"/>
              </a:defRPr>
            </a:lvl6pPr>
            <a:lvl7pPr lvl="6" rtl="0" algn="ctr">
              <a:spcBef>
                <a:spcPts val="800"/>
              </a:spcBef>
              <a:spcAft>
                <a:spcPts val="0"/>
              </a:spcAft>
              <a:buNone/>
              <a:defRPr sz="3000">
                <a:latin typeface="Oswald"/>
                <a:ea typeface="Oswald"/>
                <a:cs typeface="Oswald"/>
                <a:sym typeface="Oswald"/>
              </a:defRPr>
            </a:lvl7pPr>
            <a:lvl8pPr lvl="7" rtl="0" algn="ctr">
              <a:spcBef>
                <a:spcPts val="800"/>
              </a:spcBef>
              <a:spcAft>
                <a:spcPts val="0"/>
              </a:spcAft>
              <a:buNone/>
              <a:defRPr sz="3000">
                <a:latin typeface="Oswald"/>
                <a:ea typeface="Oswald"/>
                <a:cs typeface="Oswald"/>
                <a:sym typeface="Oswald"/>
              </a:defRPr>
            </a:lvl8pPr>
            <a:lvl9pPr lvl="8" rtl="0" algn="ctr">
              <a:spcBef>
                <a:spcPts val="800"/>
              </a:spcBef>
              <a:spcAft>
                <a:spcPts val="800"/>
              </a:spcAft>
              <a:buNone/>
              <a:defRPr sz="3000">
                <a:latin typeface="Oswald"/>
                <a:ea typeface="Oswald"/>
                <a:cs typeface="Oswald"/>
                <a:sym typeface="Oswald"/>
              </a:defRPr>
            </a:lvl9pPr>
          </a:lstStyle>
          <a:p/>
        </p:txBody>
      </p:sp>
      <p:pic>
        <p:nvPicPr>
          <p:cNvPr id="1741" name="Google Shape;1741;p139"/>
          <p:cNvPicPr preferRelativeResize="0"/>
          <p:nvPr/>
        </p:nvPicPr>
        <p:blipFill>
          <a:blip r:embed="rId3">
            <a:alphaModFix/>
          </a:blip>
          <a:stretch>
            <a:fillRect/>
          </a:stretch>
        </p:blipFill>
        <p:spPr>
          <a:xfrm flipH="1">
            <a:off x="491850" y="637200"/>
            <a:ext cx="1105972" cy="1260901"/>
          </a:xfrm>
          <a:prstGeom prst="rect">
            <a:avLst/>
          </a:prstGeom>
          <a:noFill/>
          <a:ln>
            <a:noFill/>
          </a:ln>
        </p:spPr>
      </p:pic>
      <p:sp>
        <p:nvSpPr>
          <p:cNvPr id="1742" name="Google Shape;1742;p13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Review 1">
  <p:cSld name="CUSTOM_17_2_1_2_1_1_2">
    <p:spTree>
      <p:nvGrpSpPr>
        <p:cNvPr id="1743" name="Shape 1743"/>
        <p:cNvGrpSpPr/>
        <p:nvPr/>
      </p:nvGrpSpPr>
      <p:grpSpPr>
        <a:xfrm>
          <a:off x="0" y="0"/>
          <a:ext cx="0" cy="0"/>
          <a:chOff x="0" y="0"/>
          <a:chExt cx="0" cy="0"/>
        </a:xfrm>
      </p:grpSpPr>
      <p:pic>
        <p:nvPicPr>
          <p:cNvPr id="1744" name="Google Shape;1744;p1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5" name="Google Shape;1745;p1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6" name="Google Shape;1746;p140"/>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pic>
        <p:nvPicPr>
          <p:cNvPr id="1747" name="Google Shape;1747;p140"/>
          <p:cNvPicPr preferRelativeResize="0"/>
          <p:nvPr/>
        </p:nvPicPr>
        <p:blipFill>
          <a:blip r:embed="rId3">
            <a:alphaModFix/>
          </a:blip>
          <a:stretch>
            <a:fillRect/>
          </a:stretch>
        </p:blipFill>
        <p:spPr>
          <a:xfrm>
            <a:off x="3455712" y="931400"/>
            <a:ext cx="2232576" cy="2039926"/>
          </a:xfrm>
          <a:prstGeom prst="rect">
            <a:avLst/>
          </a:prstGeom>
          <a:noFill/>
          <a:ln>
            <a:noFill/>
          </a:ln>
        </p:spPr>
      </p:pic>
      <p:sp>
        <p:nvSpPr>
          <p:cNvPr id="1748" name="Google Shape;1748;p14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4">
  <p:cSld name="CUSTOM_17_2_1_2_3_1_2_4">
    <p:spTree>
      <p:nvGrpSpPr>
        <p:cNvPr id="1749" name="Shape 1749"/>
        <p:cNvGrpSpPr/>
        <p:nvPr/>
      </p:nvGrpSpPr>
      <p:grpSpPr>
        <a:xfrm>
          <a:off x="0" y="0"/>
          <a:ext cx="0" cy="0"/>
          <a:chOff x="0" y="0"/>
          <a:chExt cx="0" cy="0"/>
        </a:xfrm>
      </p:grpSpPr>
      <p:pic>
        <p:nvPicPr>
          <p:cNvPr id="1750" name="Google Shape;1750;p1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51" name="Google Shape;1751;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52" name="Google Shape;1752;p14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753" name="Google Shape;1753;p141"/>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1_2">
    <p:spTree>
      <p:nvGrpSpPr>
        <p:cNvPr id="1754" name="Shape 1754"/>
        <p:cNvGrpSpPr/>
        <p:nvPr/>
      </p:nvGrpSpPr>
      <p:grpSpPr>
        <a:xfrm>
          <a:off x="0" y="0"/>
          <a:ext cx="0" cy="0"/>
          <a:chOff x="0" y="0"/>
          <a:chExt cx="0" cy="0"/>
        </a:xfrm>
      </p:grpSpPr>
      <p:sp>
        <p:nvSpPr>
          <p:cNvPr id="1755" name="Google Shape;1755;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7" name="Google Shape;1757;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58" name="Google Shape;1758;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9" name="Google Shape;1759;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14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61" name="Google Shape;1761;p14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p:cSld name="CUSTOM_17_2_1_1_2_2">
    <p:spTree>
      <p:nvGrpSpPr>
        <p:cNvPr id="1762" name="Shape 1762"/>
        <p:cNvGrpSpPr/>
        <p:nvPr/>
      </p:nvGrpSpPr>
      <p:grpSpPr>
        <a:xfrm>
          <a:off x="0" y="0"/>
          <a:ext cx="0" cy="0"/>
          <a:chOff x="0" y="0"/>
          <a:chExt cx="0" cy="0"/>
        </a:xfrm>
      </p:grpSpPr>
      <p:pic>
        <p:nvPicPr>
          <p:cNvPr id="1763" name="Google Shape;1763;p14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64" name="Google Shape;1764;p14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65" name="Google Shape;1765;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6" name="Google Shape;1766;p1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_1">
    <p:spTree>
      <p:nvGrpSpPr>
        <p:cNvPr id="1767" name="Shape 1767"/>
        <p:cNvGrpSpPr/>
        <p:nvPr/>
      </p:nvGrpSpPr>
      <p:grpSpPr>
        <a:xfrm>
          <a:off x="0" y="0"/>
          <a:ext cx="0" cy="0"/>
          <a:chOff x="0" y="0"/>
          <a:chExt cx="0" cy="0"/>
        </a:xfrm>
      </p:grpSpPr>
      <p:pic>
        <p:nvPicPr>
          <p:cNvPr id="1768" name="Google Shape;1768;p144"/>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769" name="Google Shape;1769;p144"/>
          <p:cNvSpPr/>
          <p:nvPr/>
        </p:nvSpPr>
        <p:spPr>
          <a:xfrm>
            <a:off x="1076325" y="142355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Oswald Medium"/>
                <a:ea typeface="Oswald Medium"/>
                <a:cs typeface="Oswald Medium"/>
                <a:sym typeface="Oswald Medium"/>
              </a:defRPr>
            </a:lvl2pPr>
            <a:lvl3pPr lvl="2" rtl="0">
              <a:spcBef>
                <a:spcPts val="0"/>
              </a:spcBef>
              <a:spcAft>
                <a:spcPts val="0"/>
              </a:spcAft>
              <a:buNone/>
              <a:defRPr>
                <a:latin typeface="Oswald Medium"/>
                <a:ea typeface="Oswald Medium"/>
                <a:cs typeface="Oswald Medium"/>
                <a:sym typeface="Oswald Medium"/>
              </a:defRPr>
            </a:lvl3pPr>
            <a:lvl4pPr lvl="3" rtl="0">
              <a:spcBef>
                <a:spcPts val="0"/>
              </a:spcBef>
              <a:spcAft>
                <a:spcPts val="0"/>
              </a:spcAft>
              <a:buNone/>
              <a:defRPr>
                <a:latin typeface="Oswald Medium"/>
                <a:ea typeface="Oswald Medium"/>
                <a:cs typeface="Oswald Medium"/>
                <a:sym typeface="Oswald Medium"/>
              </a:defRPr>
            </a:lvl4pPr>
            <a:lvl5pPr lvl="4" rtl="0">
              <a:spcBef>
                <a:spcPts val="0"/>
              </a:spcBef>
              <a:spcAft>
                <a:spcPts val="0"/>
              </a:spcAft>
              <a:buNone/>
              <a:defRPr>
                <a:latin typeface="Oswald Medium"/>
                <a:ea typeface="Oswald Medium"/>
                <a:cs typeface="Oswald Medium"/>
                <a:sym typeface="Oswald Medium"/>
              </a:defRPr>
            </a:lvl5pPr>
            <a:lvl6pPr lvl="5" rtl="0">
              <a:spcBef>
                <a:spcPts val="0"/>
              </a:spcBef>
              <a:spcAft>
                <a:spcPts val="0"/>
              </a:spcAft>
              <a:buNone/>
              <a:defRPr>
                <a:latin typeface="Oswald Medium"/>
                <a:ea typeface="Oswald Medium"/>
                <a:cs typeface="Oswald Medium"/>
                <a:sym typeface="Oswald Medium"/>
              </a:defRPr>
            </a:lvl6pPr>
            <a:lvl7pPr lvl="6" rtl="0">
              <a:spcBef>
                <a:spcPts val="0"/>
              </a:spcBef>
              <a:spcAft>
                <a:spcPts val="0"/>
              </a:spcAft>
              <a:buNone/>
              <a:defRPr>
                <a:latin typeface="Oswald Medium"/>
                <a:ea typeface="Oswald Medium"/>
                <a:cs typeface="Oswald Medium"/>
                <a:sym typeface="Oswald Medium"/>
              </a:defRPr>
            </a:lvl7pPr>
            <a:lvl8pPr lvl="7" rtl="0">
              <a:spcBef>
                <a:spcPts val="0"/>
              </a:spcBef>
              <a:spcAft>
                <a:spcPts val="0"/>
              </a:spcAft>
              <a:buNone/>
              <a:defRPr>
                <a:latin typeface="Oswald Medium"/>
                <a:ea typeface="Oswald Medium"/>
                <a:cs typeface="Oswald Medium"/>
                <a:sym typeface="Oswald Medium"/>
              </a:defRPr>
            </a:lvl8pPr>
            <a:lvl9pPr lvl="8" rtl="0">
              <a:spcBef>
                <a:spcPts val="0"/>
              </a:spcBef>
              <a:spcAft>
                <a:spcPts val="0"/>
              </a:spcAft>
              <a:buNone/>
              <a:defRPr>
                <a:latin typeface="Oswald Medium"/>
                <a:ea typeface="Oswald Medium"/>
                <a:cs typeface="Oswald Medium"/>
                <a:sym typeface="Oswald Medium"/>
              </a:defRPr>
            </a:lvl9pPr>
          </a:lstStyle>
          <a:p/>
        </p:txBody>
      </p:sp>
      <p:sp>
        <p:nvSpPr>
          <p:cNvPr id="1771" name="Google Shape;1771;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2" name="Google Shape;1772;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3" name="Google Shape;1773;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4" name="Google Shape;1774;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5" name="Google Shape;1775;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76" name="Google Shape;1776;p144"/>
          <p:cNvGrpSpPr/>
          <p:nvPr/>
        </p:nvGrpSpPr>
        <p:grpSpPr>
          <a:xfrm>
            <a:off x="457206" y="1421303"/>
            <a:ext cx="533372" cy="533480"/>
            <a:chOff x="457200" y="1378813"/>
            <a:chExt cx="695400" cy="695450"/>
          </a:xfrm>
        </p:grpSpPr>
        <p:sp>
          <p:nvSpPr>
            <p:cNvPr id="1777" name="Google Shape;1777;p14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78" name="Google Shape;1778;p144"/>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9" name="Google Shape;1779;p144"/>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144"/>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1" name="Google Shape;1781;p144"/>
          <p:cNvSpPr/>
          <p:nvPr/>
        </p:nvSpPr>
        <p:spPr>
          <a:xfrm>
            <a:off x="5555425" y="142580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2" name="Google Shape;1782;p144"/>
          <p:cNvGrpSpPr/>
          <p:nvPr/>
        </p:nvGrpSpPr>
        <p:grpSpPr>
          <a:xfrm>
            <a:off x="4936306" y="1423553"/>
            <a:ext cx="533372" cy="533480"/>
            <a:chOff x="457200" y="1378813"/>
            <a:chExt cx="695400" cy="695450"/>
          </a:xfrm>
        </p:grpSpPr>
        <p:sp>
          <p:nvSpPr>
            <p:cNvPr id="1783" name="Google Shape;1783;p144"/>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84" name="Google Shape;1784;p1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5" name="Google Shape;1785;p144"/>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144"/>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1 1">
  <p:cSld name="CUSTOM_2_7_2_2_1_2">
    <p:spTree>
      <p:nvGrpSpPr>
        <p:cNvPr id="1787" name="Shape 1787"/>
        <p:cNvGrpSpPr/>
        <p:nvPr/>
      </p:nvGrpSpPr>
      <p:grpSpPr>
        <a:xfrm>
          <a:off x="0" y="0"/>
          <a:ext cx="0" cy="0"/>
          <a:chOff x="0" y="0"/>
          <a:chExt cx="0" cy="0"/>
        </a:xfrm>
      </p:grpSpPr>
      <p:sp>
        <p:nvSpPr>
          <p:cNvPr id="1788" name="Google Shape;1788;p145"/>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89" name="Google Shape;1789;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790" name="Google Shape;1790;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91" name="Google Shape;1791;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2" name="Google Shape;1792;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93" name="Google Shape;1793;p14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94" name="Google Shape;1794;p1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{29E8885F-6533-40DA-B680-B0BE4AB36EA5}</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{29E8885F-6533-40DA-B680-B0BE4AB36EA5}</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93" name="Shape 293"/>
        <p:cNvGrpSpPr/>
        <p:nvPr/>
      </p:nvGrpSpPr>
      <p:grpSpPr>
        <a:xfrm>
          <a:off x="0" y="0"/>
          <a:ext cx="0" cy="0"/>
          <a:chOff x="0" y="0"/>
          <a:chExt cx="0" cy="0"/>
        </a:xfrm>
      </p:grpSpPr>
      <p:pic>
        <p:nvPicPr>
          <p:cNvPr id="294" name="Google Shape;294;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98" name="Google Shape;298;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99" name="Google Shape;299;p2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0" name="Google Shape;300;p2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01" name="Google Shape;301;p2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03" name="Shape 303"/>
        <p:cNvGrpSpPr/>
        <p:nvPr/>
      </p:nvGrpSpPr>
      <p:grpSpPr>
        <a:xfrm>
          <a:off x="0" y="0"/>
          <a:ext cx="0" cy="0"/>
          <a:chOff x="0" y="0"/>
          <a:chExt cx="0" cy="0"/>
        </a:xfrm>
      </p:grpSpPr>
      <p:pic>
        <p:nvPicPr>
          <p:cNvPr id="304" name="Google Shape;304;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3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07" name="Google Shape;307;p3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08" name="Google Shape;30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09" name="Shape 309"/>
        <p:cNvGrpSpPr/>
        <p:nvPr/>
      </p:nvGrpSpPr>
      <p:grpSpPr>
        <a:xfrm>
          <a:off x="0" y="0"/>
          <a:ext cx="0" cy="0"/>
          <a:chOff x="0" y="0"/>
          <a:chExt cx="0" cy="0"/>
        </a:xfrm>
      </p:grpSpPr>
      <p:pic>
        <p:nvPicPr>
          <p:cNvPr id="310" name="Google Shape;31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3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12" name="Google Shape;312;p3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14" name="Google Shape;314;p3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15" name="Google Shape;315;p3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16" name="Google Shape;316;p3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17" name="Google Shape;317;p3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18" name="Google Shape;318;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0" name="Shape 320"/>
        <p:cNvGrpSpPr/>
        <p:nvPr/>
      </p:nvGrpSpPr>
      <p:grpSpPr>
        <a:xfrm>
          <a:off x="0" y="0"/>
          <a:ext cx="0" cy="0"/>
          <a:chOff x="0" y="0"/>
          <a:chExt cx="0" cy="0"/>
        </a:xfrm>
      </p:grpSpPr>
      <p:pic>
        <p:nvPicPr>
          <p:cNvPr id="321" name="Google Shape;321;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2" name="Google Shape;322;p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23" name="Google Shape;323;p3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4" name="Google Shape;324;p3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5" name="Google Shape;325;p3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326" name="Google Shape;32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7" name="Google Shape;327;p32"/>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2"/>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29" name="Google Shape;32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30" name="Shape 330"/>
        <p:cNvGrpSpPr/>
        <p:nvPr/>
      </p:nvGrpSpPr>
      <p:grpSpPr>
        <a:xfrm>
          <a:off x="0" y="0"/>
          <a:ext cx="0" cy="0"/>
          <a:chOff x="0" y="0"/>
          <a:chExt cx="0" cy="0"/>
        </a:xfrm>
      </p:grpSpPr>
      <p:pic>
        <p:nvPicPr>
          <p:cNvPr id="331" name="Google Shape;331;p3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32" name="Google Shape;33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4" name="Google Shape;33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 name="Google Shape;336;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7" name="Google Shape;337;p3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8" name="Google Shape;338;p3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9" name="Google Shape;339;p3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0" name="Google Shape;340;p3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41" name="Shape 341"/>
        <p:cNvGrpSpPr/>
        <p:nvPr/>
      </p:nvGrpSpPr>
      <p:grpSpPr>
        <a:xfrm>
          <a:off x="0" y="0"/>
          <a:ext cx="0" cy="0"/>
          <a:chOff x="0" y="0"/>
          <a:chExt cx="0" cy="0"/>
        </a:xfrm>
      </p:grpSpPr>
      <p:sp>
        <p:nvSpPr>
          <p:cNvPr id="342" name="Google Shape;342;p34"/>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45" name="Google Shape;34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 name="Google Shape;34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8" name="Google Shape;348;p34"/>
          <p:cNvGrpSpPr/>
          <p:nvPr/>
        </p:nvGrpSpPr>
        <p:grpSpPr>
          <a:xfrm>
            <a:off x="457200" y="1378813"/>
            <a:ext cx="776889" cy="621300"/>
            <a:chOff x="457200" y="1378813"/>
            <a:chExt cx="776889" cy="621300"/>
          </a:xfrm>
        </p:grpSpPr>
        <p:sp>
          <p:nvSpPr>
            <p:cNvPr id="349" name="Google Shape;349;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50" name="Google Shape;350;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1" name="Google Shape;351;p34"/>
          <p:cNvGrpSpPr/>
          <p:nvPr/>
        </p:nvGrpSpPr>
        <p:grpSpPr>
          <a:xfrm>
            <a:off x="457200" y="2228725"/>
            <a:ext cx="776889" cy="621300"/>
            <a:chOff x="457200" y="1378813"/>
            <a:chExt cx="776889" cy="621300"/>
          </a:xfrm>
        </p:grpSpPr>
        <p:sp>
          <p:nvSpPr>
            <p:cNvPr id="352" name="Google Shape;352;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53" name="Google Shape;353;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4" name="Google Shape;354;p34"/>
          <p:cNvGrpSpPr/>
          <p:nvPr/>
        </p:nvGrpSpPr>
        <p:grpSpPr>
          <a:xfrm>
            <a:off x="457200" y="3073850"/>
            <a:ext cx="776889" cy="621300"/>
            <a:chOff x="457200" y="1378813"/>
            <a:chExt cx="776889" cy="621300"/>
          </a:xfrm>
        </p:grpSpPr>
        <p:sp>
          <p:nvSpPr>
            <p:cNvPr id="355" name="Google Shape;355;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6" name="Google Shape;356;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7" name="Google Shape;357;p34"/>
          <p:cNvGrpSpPr/>
          <p:nvPr/>
        </p:nvGrpSpPr>
        <p:grpSpPr>
          <a:xfrm>
            <a:off x="457200" y="3923750"/>
            <a:ext cx="776889" cy="621300"/>
            <a:chOff x="457200" y="1378813"/>
            <a:chExt cx="776889" cy="621300"/>
          </a:xfrm>
        </p:grpSpPr>
        <p:sp>
          <p:nvSpPr>
            <p:cNvPr id="358" name="Google Shape;358;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9" name="Google Shape;359;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0" name="Google Shape;360;p3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1" name="Google Shape;361;p34"/>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5" name="Google Shape;365;p3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6" name="Google Shape;366;p3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7" name="Google Shape;3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68" name="Shape 368"/>
        <p:cNvGrpSpPr/>
        <p:nvPr/>
      </p:nvGrpSpPr>
      <p:grpSpPr>
        <a:xfrm>
          <a:off x="0" y="0"/>
          <a:ext cx="0" cy="0"/>
          <a:chOff x="0" y="0"/>
          <a:chExt cx="0" cy="0"/>
        </a:xfrm>
      </p:grpSpPr>
      <p:sp>
        <p:nvSpPr>
          <p:cNvPr id="369" name="Google Shape;369;p3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378813"/>
            <a:ext cx="776889" cy="621300"/>
            <a:chOff x="457200" y="1378813"/>
            <a:chExt cx="776889" cy="621300"/>
          </a:xfrm>
        </p:grpSpPr>
        <p:sp>
          <p:nvSpPr>
            <p:cNvPr id="376" name="Google Shape;376;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7" name="Google Shape;377;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8" name="Google Shape;378;p35"/>
          <p:cNvGrpSpPr/>
          <p:nvPr/>
        </p:nvGrpSpPr>
        <p:grpSpPr>
          <a:xfrm>
            <a:off x="457200" y="2228725"/>
            <a:ext cx="776889" cy="621300"/>
            <a:chOff x="457200" y="1378813"/>
            <a:chExt cx="776889" cy="621300"/>
          </a:xfrm>
        </p:grpSpPr>
        <p:sp>
          <p:nvSpPr>
            <p:cNvPr id="379" name="Google Shape;379;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1" name="Google Shape;381;p35"/>
          <p:cNvGrpSpPr/>
          <p:nvPr/>
        </p:nvGrpSpPr>
        <p:grpSpPr>
          <a:xfrm>
            <a:off x="457200" y="3073850"/>
            <a:ext cx="776889" cy="621300"/>
            <a:chOff x="457200" y="1378813"/>
            <a:chExt cx="776889" cy="621300"/>
          </a:xfrm>
        </p:grpSpPr>
        <p:sp>
          <p:nvSpPr>
            <p:cNvPr id="382" name="Google Shape;382;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3" name="Google Shape;383;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84" name="Google Shape;384;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5" name="Google Shape;385;p3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8" name="Google Shape;388;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9" name="Google Shape;389;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90" name="Shape 390"/>
        <p:cNvGrpSpPr/>
        <p:nvPr/>
      </p:nvGrpSpPr>
      <p:grpSpPr>
        <a:xfrm>
          <a:off x="0" y="0"/>
          <a:ext cx="0" cy="0"/>
          <a:chOff x="0" y="0"/>
          <a:chExt cx="0" cy="0"/>
        </a:xfrm>
      </p:grpSpPr>
      <p:sp>
        <p:nvSpPr>
          <p:cNvPr id="391" name="Google Shape;391;p36"/>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 name="Google Shape;3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7" name="Google Shape;397;p36"/>
          <p:cNvGrpSpPr/>
          <p:nvPr/>
        </p:nvGrpSpPr>
        <p:grpSpPr>
          <a:xfrm>
            <a:off x="457200" y="1300225"/>
            <a:ext cx="776889" cy="621300"/>
            <a:chOff x="457200" y="1378813"/>
            <a:chExt cx="776889" cy="621300"/>
          </a:xfrm>
        </p:grpSpPr>
        <p:sp>
          <p:nvSpPr>
            <p:cNvPr id="398" name="Google Shape;398;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9" name="Google Shape;399;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6"/>
          <p:cNvGrpSpPr/>
          <p:nvPr/>
        </p:nvGrpSpPr>
        <p:grpSpPr>
          <a:xfrm>
            <a:off x="457200" y="2000125"/>
            <a:ext cx="776889" cy="621300"/>
            <a:chOff x="457200" y="1378813"/>
            <a:chExt cx="776889" cy="621300"/>
          </a:xfrm>
        </p:grpSpPr>
        <p:sp>
          <p:nvSpPr>
            <p:cNvPr id="401" name="Google Shape;401;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02" name="Google Shape;402;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6"/>
          <p:cNvGrpSpPr/>
          <p:nvPr/>
        </p:nvGrpSpPr>
        <p:grpSpPr>
          <a:xfrm>
            <a:off x="457200" y="2692850"/>
            <a:ext cx="776889" cy="621300"/>
            <a:chOff x="457200" y="1378813"/>
            <a:chExt cx="776889" cy="621300"/>
          </a:xfrm>
        </p:grpSpPr>
        <p:sp>
          <p:nvSpPr>
            <p:cNvPr id="404" name="Google Shape;404;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05" name="Google Shape;405;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6"/>
          <p:cNvGrpSpPr/>
          <p:nvPr/>
        </p:nvGrpSpPr>
        <p:grpSpPr>
          <a:xfrm>
            <a:off x="457200" y="3390350"/>
            <a:ext cx="776889" cy="621300"/>
            <a:chOff x="457200" y="1378813"/>
            <a:chExt cx="776889" cy="621300"/>
          </a:xfrm>
        </p:grpSpPr>
        <p:sp>
          <p:nvSpPr>
            <p:cNvPr id="407" name="Google Shape;40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08" name="Google Shape;40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6"/>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6"/>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6"/>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6"/>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6" name="Google Shape;416;p36"/>
          <p:cNvGrpSpPr/>
          <p:nvPr/>
        </p:nvGrpSpPr>
        <p:grpSpPr>
          <a:xfrm>
            <a:off x="469500" y="4083075"/>
            <a:ext cx="776889" cy="621300"/>
            <a:chOff x="457200" y="1378813"/>
            <a:chExt cx="776889" cy="621300"/>
          </a:xfrm>
        </p:grpSpPr>
        <p:sp>
          <p:nvSpPr>
            <p:cNvPr id="417" name="Google Shape;41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18" name="Google Shape;41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6"/>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22" name="Shape 422"/>
        <p:cNvGrpSpPr/>
        <p:nvPr/>
      </p:nvGrpSpPr>
      <p:grpSpPr>
        <a:xfrm>
          <a:off x="0" y="0"/>
          <a:ext cx="0" cy="0"/>
          <a:chOff x="0" y="0"/>
          <a:chExt cx="0" cy="0"/>
        </a:xfrm>
      </p:grpSpPr>
      <p:sp>
        <p:nvSpPr>
          <p:cNvPr id="423" name="Google Shape;423;p37"/>
          <p:cNvSpPr/>
          <p:nvPr/>
        </p:nvSpPr>
        <p:spPr>
          <a:xfrm>
            <a:off x="1352550" y="123782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9" name="Google Shape;429;p37"/>
          <p:cNvGrpSpPr/>
          <p:nvPr/>
        </p:nvGrpSpPr>
        <p:grpSpPr>
          <a:xfrm>
            <a:off x="457200" y="1237825"/>
            <a:ext cx="776900" cy="486300"/>
            <a:chOff x="457200" y="1466425"/>
            <a:chExt cx="776900" cy="486300"/>
          </a:xfrm>
        </p:grpSpPr>
        <p:sp>
          <p:nvSpPr>
            <p:cNvPr id="430" name="Google Shape;430;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1" name="Google Shape;431;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7"/>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7"/>
          <p:cNvSpPr/>
          <p:nvPr/>
        </p:nvSpPr>
        <p:spPr>
          <a:xfrm>
            <a:off x="1352550" y="182890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7"/>
          <p:cNvGrpSpPr/>
          <p:nvPr/>
        </p:nvGrpSpPr>
        <p:grpSpPr>
          <a:xfrm>
            <a:off x="457200" y="1828900"/>
            <a:ext cx="776900" cy="486300"/>
            <a:chOff x="457200" y="1466425"/>
            <a:chExt cx="776900" cy="486300"/>
          </a:xfrm>
        </p:grpSpPr>
        <p:sp>
          <p:nvSpPr>
            <p:cNvPr id="435" name="Google Shape;435;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6" name="Google Shape;436;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7"/>
          <p:cNvSpPr/>
          <p:nvPr/>
        </p:nvSpPr>
        <p:spPr>
          <a:xfrm>
            <a:off x="1352550" y="241997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7"/>
          <p:cNvGrpSpPr/>
          <p:nvPr/>
        </p:nvGrpSpPr>
        <p:grpSpPr>
          <a:xfrm>
            <a:off x="457200" y="2419975"/>
            <a:ext cx="776900" cy="486300"/>
            <a:chOff x="457200" y="1466425"/>
            <a:chExt cx="776900" cy="486300"/>
          </a:xfrm>
        </p:grpSpPr>
        <p:sp>
          <p:nvSpPr>
            <p:cNvPr id="439" name="Google Shape;439;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40" name="Google Shape;440;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7"/>
          <p:cNvSpPr/>
          <p:nvPr/>
        </p:nvSpPr>
        <p:spPr>
          <a:xfrm>
            <a:off x="1352550" y="301105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457200" y="3011050"/>
            <a:ext cx="776900" cy="486300"/>
            <a:chOff x="457200" y="1466425"/>
            <a:chExt cx="776900" cy="486300"/>
          </a:xfrm>
        </p:grpSpPr>
        <p:sp>
          <p:nvSpPr>
            <p:cNvPr id="443" name="Google Shape;443;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44" name="Google Shape;444;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7"/>
          <p:cNvSpPr/>
          <p:nvPr/>
        </p:nvSpPr>
        <p:spPr>
          <a:xfrm>
            <a:off x="1352550" y="3602138"/>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7"/>
          <p:cNvGrpSpPr/>
          <p:nvPr/>
        </p:nvGrpSpPr>
        <p:grpSpPr>
          <a:xfrm>
            <a:off x="457200" y="3602137"/>
            <a:ext cx="776900" cy="486300"/>
            <a:chOff x="457200" y="1466425"/>
            <a:chExt cx="776900" cy="486300"/>
          </a:xfrm>
        </p:grpSpPr>
        <p:sp>
          <p:nvSpPr>
            <p:cNvPr id="447" name="Google Shape;447;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48" name="Google Shape;448;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7"/>
          <p:cNvSpPr/>
          <p:nvPr/>
        </p:nvSpPr>
        <p:spPr>
          <a:xfrm>
            <a:off x="1352550" y="4193263"/>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200" y="4193262"/>
            <a:ext cx="776900" cy="486300"/>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52" name="Google Shape;452;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7"/>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7"/>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7"/>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37"/>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59" name="Shape 459"/>
        <p:cNvGrpSpPr/>
        <p:nvPr/>
      </p:nvGrpSpPr>
      <p:grpSpPr>
        <a:xfrm>
          <a:off x="0" y="0"/>
          <a:ext cx="0" cy="0"/>
          <a:chOff x="0" y="0"/>
          <a:chExt cx="0" cy="0"/>
        </a:xfrm>
      </p:grpSpPr>
      <p:sp>
        <p:nvSpPr>
          <p:cNvPr id="460" name="Google Shape;460;p38"/>
          <p:cNvSpPr/>
          <p:nvPr/>
        </p:nvSpPr>
        <p:spPr>
          <a:xfrm>
            <a:off x="1254500" y="11616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 name="Google Shape;46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6" name="Google Shape;466;p38"/>
          <p:cNvGrpSpPr/>
          <p:nvPr/>
        </p:nvGrpSpPr>
        <p:grpSpPr>
          <a:xfrm>
            <a:off x="457222" y="1149803"/>
            <a:ext cx="713194" cy="446423"/>
            <a:chOff x="457200" y="1466425"/>
            <a:chExt cx="776900" cy="486300"/>
          </a:xfrm>
        </p:grpSpPr>
        <p:sp>
          <p:nvSpPr>
            <p:cNvPr id="467" name="Google Shape;46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68" name="Google Shape;46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8"/>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p:nvPr/>
        </p:nvSpPr>
        <p:spPr>
          <a:xfrm>
            <a:off x="1254500" y="16842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8"/>
          <p:cNvGrpSpPr/>
          <p:nvPr/>
        </p:nvGrpSpPr>
        <p:grpSpPr>
          <a:xfrm>
            <a:off x="457222" y="1672428"/>
            <a:ext cx="713194" cy="446423"/>
            <a:chOff x="457200" y="1466425"/>
            <a:chExt cx="776900" cy="486300"/>
          </a:xfrm>
        </p:grpSpPr>
        <p:sp>
          <p:nvSpPr>
            <p:cNvPr id="472" name="Google Shape;47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73" name="Google Shape;47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8"/>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8"/>
          <p:cNvSpPr/>
          <p:nvPr/>
        </p:nvSpPr>
        <p:spPr>
          <a:xfrm>
            <a:off x="1254475" y="220740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8"/>
          <p:cNvGrpSpPr/>
          <p:nvPr/>
        </p:nvGrpSpPr>
        <p:grpSpPr>
          <a:xfrm>
            <a:off x="457197" y="2195578"/>
            <a:ext cx="713194" cy="446423"/>
            <a:chOff x="457200" y="1466425"/>
            <a:chExt cx="776900" cy="486300"/>
          </a:xfrm>
        </p:grpSpPr>
        <p:sp>
          <p:nvSpPr>
            <p:cNvPr id="477" name="Google Shape;47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78" name="Google Shape;47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p:nvPr/>
        </p:nvSpPr>
        <p:spPr>
          <a:xfrm>
            <a:off x="1254475" y="27300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457197" y="2718203"/>
            <a:ext cx="713194" cy="446423"/>
            <a:chOff x="457200" y="1466425"/>
            <a:chExt cx="776900" cy="486300"/>
          </a:xfrm>
        </p:grpSpPr>
        <p:sp>
          <p:nvSpPr>
            <p:cNvPr id="482" name="Google Shape;48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83" name="Google Shape;48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8"/>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8"/>
          <p:cNvSpPr/>
          <p:nvPr/>
        </p:nvSpPr>
        <p:spPr>
          <a:xfrm>
            <a:off x="1254500" y="32526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8"/>
          <p:cNvGrpSpPr/>
          <p:nvPr/>
        </p:nvGrpSpPr>
        <p:grpSpPr>
          <a:xfrm>
            <a:off x="457222" y="3240828"/>
            <a:ext cx="713194" cy="446423"/>
            <a:chOff x="457200" y="1466425"/>
            <a:chExt cx="776900" cy="486300"/>
          </a:xfrm>
        </p:grpSpPr>
        <p:sp>
          <p:nvSpPr>
            <p:cNvPr id="487" name="Google Shape;48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88" name="Google Shape;48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8"/>
          <p:cNvSpPr/>
          <p:nvPr/>
        </p:nvSpPr>
        <p:spPr>
          <a:xfrm>
            <a:off x="1254500" y="377527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8"/>
          <p:cNvGrpSpPr/>
          <p:nvPr/>
        </p:nvGrpSpPr>
        <p:grpSpPr>
          <a:xfrm>
            <a:off x="457222" y="3763453"/>
            <a:ext cx="713194" cy="446423"/>
            <a:chOff x="457200" y="1466425"/>
            <a:chExt cx="776900" cy="486300"/>
          </a:xfrm>
        </p:grpSpPr>
        <p:sp>
          <p:nvSpPr>
            <p:cNvPr id="492" name="Google Shape;49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93" name="Google Shape;49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8"/>
          <p:cNvSpPr/>
          <p:nvPr/>
        </p:nvSpPr>
        <p:spPr>
          <a:xfrm>
            <a:off x="1254500" y="43234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8"/>
          <p:cNvGrpSpPr/>
          <p:nvPr/>
        </p:nvGrpSpPr>
        <p:grpSpPr>
          <a:xfrm>
            <a:off x="457222" y="4311603"/>
            <a:ext cx="713194" cy="446423"/>
            <a:chOff x="457200" y="1466425"/>
            <a:chExt cx="776900" cy="486300"/>
          </a:xfrm>
        </p:grpSpPr>
        <p:sp>
          <p:nvSpPr>
            <p:cNvPr id="497" name="Google Shape;49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98" name="Google Shape;49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8"/>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01" name="Shape 501"/>
        <p:cNvGrpSpPr/>
        <p:nvPr/>
      </p:nvGrpSpPr>
      <p:grpSpPr>
        <a:xfrm>
          <a:off x="0" y="0"/>
          <a:ext cx="0" cy="0"/>
          <a:chOff x="0" y="0"/>
          <a:chExt cx="0" cy="0"/>
        </a:xfrm>
      </p:grpSpPr>
      <p:sp>
        <p:nvSpPr>
          <p:cNvPr id="502" name="Google Shape;502;p39"/>
          <p:cNvSpPr/>
          <p:nvPr/>
        </p:nvSpPr>
        <p:spPr>
          <a:xfrm>
            <a:off x="1149776" y="1160075"/>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9"/>
          <p:cNvGrpSpPr/>
          <p:nvPr/>
        </p:nvGrpSpPr>
        <p:grpSpPr>
          <a:xfrm>
            <a:off x="457209" y="1149761"/>
            <a:ext cx="619500" cy="387776"/>
            <a:chOff x="457200" y="1466425"/>
            <a:chExt cx="776900" cy="486300"/>
          </a:xfrm>
        </p:grpSpPr>
        <p:sp>
          <p:nvSpPr>
            <p:cNvPr id="504" name="Google Shape;50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05" name="Google Shape;50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06" name="Google Shape;506;p39"/>
          <p:cNvSpPr/>
          <p:nvPr/>
        </p:nvSpPr>
        <p:spPr>
          <a:xfrm>
            <a:off x="1149776" y="1614053"/>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9"/>
          <p:cNvGrpSpPr/>
          <p:nvPr/>
        </p:nvGrpSpPr>
        <p:grpSpPr>
          <a:xfrm>
            <a:off x="457209" y="1603738"/>
            <a:ext cx="619500" cy="387776"/>
            <a:chOff x="457200" y="1466425"/>
            <a:chExt cx="776900" cy="486300"/>
          </a:xfrm>
        </p:grpSpPr>
        <p:sp>
          <p:nvSpPr>
            <p:cNvPr id="508" name="Google Shape;50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09" name="Google Shape;50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0" name="Google Shape;510;p39"/>
          <p:cNvSpPr/>
          <p:nvPr/>
        </p:nvSpPr>
        <p:spPr>
          <a:xfrm>
            <a:off x="1149750" y="2068486"/>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187" y="2058172"/>
            <a:ext cx="619500" cy="387776"/>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4" name="Google Shape;514;p39"/>
          <p:cNvSpPr/>
          <p:nvPr/>
        </p:nvSpPr>
        <p:spPr>
          <a:xfrm>
            <a:off x="1149750" y="2522464"/>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9"/>
          <p:cNvGrpSpPr/>
          <p:nvPr/>
        </p:nvGrpSpPr>
        <p:grpSpPr>
          <a:xfrm>
            <a:off x="457187" y="2512150"/>
            <a:ext cx="619500" cy="387776"/>
            <a:chOff x="457200" y="1466425"/>
            <a:chExt cx="776900" cy="486300"/>
          </a:xfrm>
        </p:grpSpPr>
        <p:sp>
          <p:nvSpPr>
            <p:cNvPr id="516" name="Google Shape;516;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17" name="Google Shape;517;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8" name="Google Shape;518;p39"/>
          <p:cNvSpPr/>
          <p:nvPr/>
        </p:nvSpPr>
        <p:spPr>
          <a:xfrm>
            <a:off x="1149776" y="297644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9"/>
          <p:cNvGrpSpPr/>
          <p:nvPr/>
        </p:nvGrpSpPr>
        <p:grpSpPr>
          <a:xfrm>
            <a:off x="457209" y="2966128"/>
            <a:ext cx="619500" cy="387776"/>
            <a:chOff x="457200" y="1466425"/>
            <a:chExt cx="776900" cy="486300"/>
          </a:xfrm>
        </p:grpSpPr>
        <p:sp>
          <p:nvSpPr>
            <p:cNvPr id="520" name="Google Shape;52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21" name="Google Shape;52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2" name="Google Shape;522;p39"/>
          <p:cNvSpPr/>
          <p:nvPr/>
        </p:nvSpPr>
        <p:spPr>
          <a:xfrm>
            <a:off x="1149776" y="343041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9"/>
          <p:cNvGrpSpPr/>
          <p:nvPr/>
        </p:nvGrpSpPr>
        <p:grpSpPr>
          <a:xfrm>
            <a:off x="457209" y="3420106"/>
            <a:ext cx="619500" cy="387776"/>
            <a:chOff x="457200" y="1466425"/>
            <a:chExt cx="776900" cy="486300"/>
          </a:xfrm>
        </p:grpSpPr>
        <p:sp>
          <p:nvSpPr>
            <p:cNvPr id="524" name="Google Shape;52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25" name="Google Shape;52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6" name="Google Shape;526;p39"/>
          <p:cNvSpPr/>
          <p:nvPr/>
        </p:nvSpPr>
        <p:spPr>
          <a:xfrm>
            <a:off x="1149776" y="390656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39"/>
          <p:cNvGrpSpPr/>
          <p:nvPr/>
        </p:nvGrpSpPr>
        <p:grpSpPr>
          <a:xfrm>
            <a:off x="457209" y="3896256"/>
            <a:ext cx="619500" cy="387776"/>
            <a:chOff x="457200" y="1466425"/>
            <a:chExt cx="776900" cy="486300"/>
          </a:xfrm>
        </p:grpSpPr>
        <p:sp>
          <p:nvSpPr>
            <p:cNvPr id="528" name="Google Shape;52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29" name="Google Shape;52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0" name="Google Shape;530;p39"/>
          <p:cNvSpPr/>
          <p:nvPr/>
        </p:nvSpPr>
        <p:spPr>
          <a:xfrm>
            <a:off x="1149776" y="439300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9"/>
          <p:cNvGrpSpPr/>
          <p:nvPr/>
        </p:nvGrpSpPr>
        <p:grpSpPr>
          <a:xfrm>
            <a:off x="457209" y="4382688"/>
            <a:ext cx="619500" cy="387776"/>
            <a:chOff x="457200" y="1466425"/>
            <a:chExt cx="776900" cy="486300"/>
          </a:xfrm>
        </p:grpSpPr>
        <p:sp>
          <p:nvSpPr>
            <p:cNvPr id="532" name="Google Shape;53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33" name="Google Shape;53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4" name="Google Shape;5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6" name="Google Shape;5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 name="Google Shape;53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8" name="Google Shape;5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39"/>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0" name="Google Shape;540;p39"/>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1" name="Google Shape;541;p39"/>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2" name="Google Shape;542;p39"/>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3" name="Google Shape;543;p39"/>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39"/>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5" name="Google Shape;545;p39"/>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6" name="Google Shape;546;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7" name="Google Shape;547;p39"/>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48" name="Shape 548"/>
        <p:cNvGrpSpPr/>
        <p:nvPr/>
      </p:nvGrpSpPr>
      <p:grpSpPr>
        <a:xfrm>
          <a:off x="0" y="0"/>
          <a:ext cx="0" cy="0"/>
          <a:chOff x="0" y="0"/>
          <a:chExt cx="0" cy="0"/>
        </a:xfrm>
      </p:grpSpPr>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56" name="Google Shape;556;p40"/>
          <p:cNvGrpSpPr/>
          <p:nvPr/>
        </p:nvGrpSpPr>
        <p:grpSpPr>
          <a:xfrm>
            <a:off x="457181" y="1345103"/>
            <a:ext cx="533372" cy="533480"/>
            <a:chOff x="457200" y="1378813"/>
            <a:chExt cx="695400" cy="695450"/>
          </a:xfrm>
        </p:grpSpPr>
        <p:sp>
          <p:nvSpPr>
            <p:cNvPr id="557" name="Google Shape;557;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8" name="Google Shape;558;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0"/>
          <p:cNvGrpSpPr/>
          <p:nvPr/>
        </p:nvGrpSpPr>
        <p:grpSpPr>
          <a:xfrm>
            <a:off x="3228956" y="1345103"/>
            <a:ext cx="533372" cy="533480"/>
            <a:chOff x="457200" y="1378813"/>
            <a:chExt cx="695400" cy="695450"/>
          </a:xfrm>
        </p:grpSpPr>
        <p:sp>
          <p:nvSpPr>
            <p:cNvPr id="560" name="Google Shape;560;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61" name="Google Shape;561;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2" name="Google Shape;562;p40"/>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64" name="Google Shape;564;p40"/>
          <p:cNvGrpSpPr/>
          <p:nvPr/>
        </p:nvGrpSpPr>
        <p:grpSpPr>
          <a:xfrm>
            <a:off x="6134081" y="1345853"/>
            <a:ext cx="533372" cy="533480"/>
            <a:chOff x="457200" y="1378813"/>
            <a:chExt cx="695400" cy="695450"/>
          </a:xfrm>
        </p:grpSpPr>
        <p:sp>
          <p:nvSpPr>
            <p:cNvPr id="565" name="Google Shape;565;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66" name="Google Shape;566;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7" name="Google Shape;567;p40"/>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9" name="Google Shape;569;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70" name="Shape 570"/>
        <p:cNvGrpSpPr/>
        <p:nvPr/>
      </p:nvGrpSpPr>
      <p:grpSpPr>
        <a:xfrm>
          <a:off x="0" y="0"/>
          <a:ext cx="0" cy="0"/>
          <a:chOff x="0" y="0"/>
          <a:chExt cx="0" cy="0"/>
        </a:xfrm>
      </p:grpSpPr>
      <p:sp>
        <p:nvSpPr>
          <p:cNvPr id="571" name="Google Shape;57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3" name="Google Shape;57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 name="Google Shape;57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6" name="Google Shape;576;p41"/>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78" name="Google Shape;578;p41"/>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79" name="Google Shape;579;p41"/>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2" name="Google Shape;582;p41"/>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3" name="Google Shape;583;p41"/>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84" name="Google Shape;584;p41"/>
          <p:cNvGrpSpPr/>
          <p:nvPr/>
        </p:nvGrpSpPr>
        <p:grpSpPr>
          <a:xfrm>
            <a:off x="6134054" y="1345850"/>
            <a:ext cx="2298699" cy="533482"/>
            <a:chOff x="457164" y="1378809"/>
            <a:chExt cx="2997000" cy="695454"/>
          </a:xfrm>
        </p:grpSpPr>
        <p:sp>
          <p:nvSpPr>
            <p:cNvPr id="585" name="Google Shape;585;p41"/>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6" name="Google Shape;586;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7" name="Google Shape;587;p41"/>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9" name="Google Shape;589;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41"/>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91" name="Google Shape;591;p41"/>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92" name="Google Shape;592;p41"/>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593" name="Shape 593"/>
        <p:cNvGrpSpPr/>
        <p:nvPr/>
      </p:nvGrpSpPr>
      <p:grpSpPr>
        <a:xfrm>
          <a:off x="0" y="0"/>
          <a:ext cx="0" cy="0"/>
          <a:chOff x="0" y="0"/>
          <a:chExt cx="0" cy="0"/>
        </a:xfrm>
      </p:grpSpPr>
      <p:pic>
        <p:nvPicPr>
          <p:cNvPr id="594" name="Google Shape;59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95" name="Google Shape;59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9" name="Google Shape;59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0" name="Google Shape;60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2" name="Google Shape;60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5" name="Google Shape;60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06" name="Google Shape;60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8" name="Google Shape;60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09" name="Shape 609"/>
        <p:cNvGrpSpPr/>
        <p:nvPr/>
      </p:nvGrpSpPr>
      <p:grpSpPr>
        <a:xfrm>
          <a:off x="0" y="0"/>
          <a:ext cx="0" cy="0"/>
          <a:chOff x="0" y="0"/>
          <a:chExt cx="0" cy="0"/>
        </a:xfrm>
      </p:grpSpPr>
      <p:grpSp>
        <p:nvGrpSpPr>
          <p:cNvPr id="610" name="Google Shape;610;p43"/>
          <p:cNvGrpSpPr/>
          <p:nvPr/>
        </p:nvGrpSpPr>
        <p:grpSpPr>
          <a:xfrm>
            <a:off x="453220" y="1424000"/>
            <a:ext cx="743726" cy="530949"/>
            <a:chOff x="453220" y="1424000"/>
            <a:chExt cx="743726" cy="530949"/>
          </a:xfrm>
        </p:grpSpPr>
        <p:sp>
          <p:nvSpPr>
            <p:cNvPr id="611" name="Google Shape;611;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2" name="Google Shape;612;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13" name="Google Shape;613;p43"/>
          <p:cNvGrpSpPr/>
          <p:nvPr/>
        </p:nvGrpSpPr>
        <p:grpSpPr>
          <a:xfrm>
            <a:off x="453233" y="2276300"/>
            <a:ext cx="743726" cy="530949"/>
            <a:chOff x="453233" y="2276300"/>
            <a:chExt cx="743726" cy="530949"/>
          </a:xfrm>
        </p:grpSpPr>
        <p:sp>
          <p:nvSpPr>
            <p:cNvPr id="614" name="Google Shape;61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5" name="Google Shape;61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16" name="Google Shape;616;p43"/>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3"/>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3"/>
          <p:cNvGrpSpPr/>
          <p:nvPr/>
        </p:nvGrpSpPr>
        <p:grpSpPr>
          <a:xfrm>
            <a:off x="453233" y="3128588"/>
            <a:ext cx="743726" cy="530949"/>
            <a:chOff x="453233" y="3128588"/>
            <a:chExt cx="743726" cy="530949"/>
          </a:xfrm>
        </p:grpSpPr>
        <p:sp>
          <p:nvSpPr>
            <p:cNvPr id="627" name="Google Shape;627;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3"/>
          <p:cNvGrpSpPr/>
          <p:nvPr/>
        </p:nvGrpSpPr>
        <p:grpSpPr>
          <a:xfrm>
            <a:off x="453233" y="3952200"/>
            <a:ext cx="743726" cy="530949"/>
            <a:chOff x="453233" y="3952200"/>
            <a:chExt cx="743726" cy="530949"/>
          </a:xfrm>
        </p:grpSpPr>
        <p:sp>
          <p:nvSpPr>
            <p:cNvPr id="630" name="Google Shape;630;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2" name="Google Shape;632;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36" name="Shape 636"/>
        <p:cNvGrpSpPr/>
        <p:nvPr/>
      </p:nvGrpSpPr>
      <p:grpSpPr>
        <a:xfrm>
          <a:off x="0" y="0"/>
          <a:ext cx="0" cy="0"/>
          <a:chOff x="0" y="0"/>
          <a:chExt cx="0" cy="0"/>
        </a:xfrm>
      </p:grpSpPr>
      <p:sp>
        <p:nvSpPr>
          <p:cNvPr id="637" name="Google Shape;637;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8" name="Google Shape;638;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39" name="Google Shape;63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41" name="Google Shape;641;p44"/>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4" name="Google Shape;64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6" name="Google Shape;64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7" name="Google Shape;64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1" name="Google Shape;651;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2" name="Google Shape;652;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55" name="Shape 655"/>
        <p:cNvGrpSpPr/>
        <p:nvPr/>
      </p:nvGrpSpPr>
      <p:grpSpPr>
        <a:xfrm>
          <a:off x="0" y="0"/>
          <a:ext cx="0" cy="0"/>
          <a:chOff x="0" y="0"/>
          <a:chExt cx="0" cy="0"/>
        </a:xfrm>
      </p:grpSpPr>
      <p:sp>
        <p:nvSpPr>
          <p:cNvPr id="656" name="Google Shape;65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7" name="Google Shape;65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58" name="Google Shape;65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9" name="Google Shape;65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60" name="Google Shape;660;p4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0" name="Google Shape;67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1" name="Google Shape;67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78" name="Shape 678"/>
        <p:cNvGrpSpPr/>
        <p:nvPr/>
      </p:nvGrpSpPr>
      <p:grpSpPr>
        <a:xfrm>
          <a:off x="0" y="0"/>
          <a:ext cx="0" cy="0"/>
          <a:chOff x="0" y="0"/>
          <a:chExt cx="0" cy="0"/>
        </a:xfrm>
      </p:grpSpPr>
      <p:grpSp>
        <p:nvGrpSpPr>
          <p:cNvPr id="679" name="Google Shape;679;p46"/>
          <p:cNvGrpSpPr/>
          <p:nvPr/>
        </p:nvGrpSpPr>
        <p:grpSpPr>
          <a:xfrm>
            <a:off x="453220" y="1424000"/>
            <a:ext cx="743726" cy="530949"/>
            <a:chOff x="453220" y="1424000"/>
            <a:chExt cx="743726" cy="530949"/>
          </a:xfrm>
        </p:grpSpPr>
        <p:sp>
          <p:nvSpPr>
            <p:cNvPr id="680" name="Google Shape;680;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1" name="Google Shape;681;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82" name="Google Shape;682;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3" name="Google Shape;683;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4" name="Google Shape;684;p46"/>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7" name="Google Shape;687;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0" name="Google Shape;690;p46"/>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3" name="Google Shape;693;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4" name="Google Shape;694;p46"/>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6"/>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6"/>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98" name="Shape 698"/>
        <p:cNvGrpSpPr/>
        <p:nvPr/>
      </p:nvGrpSpPr>
      <p:grpSpPr>
        <a:xfrm>
          <a:off x="0" y="0"/>
          <a:ext cx="0" cy="0"/>
          <a:chOff x="0" y="0"/>
          <a:chExt cx="0" cy="0"/>
        </a:xfrm>
      </p:grpSpPr>
      <p:sp>
        <p:nvSpPr>
          <p:cNvPr id="699" name="Google Shape;699;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0" name="Google Shape;700;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1" name="Google Shape;701;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2" name="Google Shape;702;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3" name="Google Shape;703;p47"/>
          <p:cNvSpPr/>
          <p:nvPr/>
        </p:nvSpPr>
        <p:spPr>
          <a:xfrm>
            <a:off x="1352725"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6" name="Google Shape;70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8" name="Google Shape;70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9" name="Google Shape;709;p47"/>
          <p:cNvSpPr/>
          <p:nvPr/>
        </p:nvSpPr>
        <p:spPr>
          <a:xfrm>
            <a:off x="1352725"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352725"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352725"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3" name="Google Shape;713;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4" name="Google Shape;714;p4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47"/>
          <p:cNvSpPr txBox="1"/>
          <p:nvPr>
            <p:ph idx="3" type="subTitle"/>
          </p:nvPr>
        </p:nvSpPr>
        <p:spPr>
          <a:xfrm>
            <a:off x="175"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7"/>
          <p:cNvSpPr txBox="1"/>
          <p:nvPr>
            <p:ph idx="4" type="subTitle"/>
          </p:nvPr>
        </p:nvSpPr>
        <p:spPr>
          <a:xfrm>
            <a:off x="175"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7"/>
          <p:cNvSpPr txBox="1"/>
          <p:nvPr>
            <p:ph idx="5" type="subTitle"/>
          </p:nvPr>
        </p:nvSpPr>
        <p:spPr>
          <a:xfrm>
            <a:off x="175"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21" name="Shape 721"/>
        <p:cNvGrpSpPr/>
        <p:nvPr/>
      </p:nvGrpSpPr>
      <p:grpSpPr>
        <a:xfrm>
          <a:off x="0" y="0"/>
          <a:ext cx="0" cy="0"/>
          <a:chOff x="0" y="0"/>
          <a:chExt cx="0" cy="0"/>
        </a:xfrm>
      </p:grpSpPr>
      <p:grpSp>
        <p:nvGrpSpPr>
          <p:cNvPr id="722" name="Google Shape;722;p48"/>
          <p:cNvGrpSpPr/>
          <p:nvPr/>
        </p:nvGrpSpPr>
        <p:grpSpPr>
          <a:xfrm>
            <a:off x="453220" y="1424000"/>
            <a:ext cx="743726" cy="530949"/>
            <a:chOff x="453220" y="1424000"/>
            <a:chExt cx="743726" cy="530949"/>
          </a:xfrm>
        </p:grpSpPr>
        <p:sp>
          <p:nvSpPr>
            <p:cNvPr id="723" name="Google Shape;723;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4" name="Google Shape;724;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25" name="Google Shape;725;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6" name="Google Shape;726;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27" name="Google Shape;727;p48"/>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9" name="Google Shape;729;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0" name="Google Shape;730;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1" name="Google Shape;731;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2" name="Google Shape;732;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3" name="Google Shape;733;p48"/>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6" name="Google Shape;736;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37" name="Google Shape;737;p4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4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Blue)">
  <p:cSld name="CUSTOM_2_7_1_4_1">
    <p:spTree>
      <p:nvGrpSpPr>
        <p:cNvPr id="741" name="Shape 741"/>
        <p:cNvGrpSpPr/>
        <p:nvPr/>
      </p:nvGrpSpPr>
      <p:grpSpPr>
        <a:xfrm>
          <a:off x="0" y="0"/>
          <a:ext cx="0" cy="0"/>
          <a:chOff x="0" y="0"/>
          <a:chExt cx="0" cy="0"/>
        </a:xfrm>
      </p:grpSpPr>
      <p:sp>
        <p:nvSpPr>
          <p:cNvPr id="742" name="Google Shape;742;p49"/>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4" name="Google Shape;744;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5" name="Google Shape;745;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6" name="Google Shape;746;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7" name="Google Shape;747;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49"/>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49"/>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9"/>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9"/>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49"/>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4" name="Google Shape;754;p49"/>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9"/>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57" name="Google Shape;757;p49"/>
          <p:cNvGrpSpPr/>
          <p:nvPr/>
        </p:nvGrpSpPr>
        <p:grpSpPr>
          <a:xfrm>
            <a:off x="450683" y="1358000"/>
            <a:ext cx="743726" cy="530949"/>
            <a:chOff x="450683" y="1358000"/>
            <a:chExt cx="743726" cy="530949"/>
          </a:xfrm>
        </p:grpSpPr>
        <p:sp>
          <p:nvSpPr>
            <p:cNvPr id="758" name="Google Shape;758;p49"/>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9" name="Google Shape;759;p49"/>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0" name="Google Shape;760;p49"/>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1" name="Google Shape;761;p49"/>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2" name="Google Shape;762;p49"/>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3" name="Google Shape;763;p49"/>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4" name="Google Shape;764;p49"/>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49"/>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6" name="Google Shape;766;p49"/>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7" name="Google Shape;767;p49"/>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8" name="Google Shape;768;p4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1">
  <p:cSld name="CUSTOM_2_7_1_4_1_3">
    <p:spTree>
      <p:nvGrpSpPr>
        <p:cNvPr id="769" name="Shape 769"/>
        <p:cNvGrpSpPr/>
        <p:nvPr/>
      </p:nvGrpSpPr>
      <p:grpSpPr>
        <a:xfrm>
          <a:off x="0" y="0"/>
          <a:ext cx="0" cy="0"/>
          <a:chOff x="0" y="0"/>
          <a:chExt cx="0" cy="0"/>
        </a:xfrm>
      </p:grpSpPr>
      <p:sp>
        <p:nvSpPr>
          <p:cNvPr id="770" name="Google Shape;770;p50"/>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2" name="Google Shape;772;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3" name="Google Shape;773;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5" name="Google Shape;775;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6" name="Google Shape;776;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50"/>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0"/>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0"/>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0"/>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85" name="Google Shape;785;p50"/>
          <p:cNvGrpSpPr/>
          <p:nvPr/>
        </p:nvGrpSpPr>
        <p:grpSpPr>
          <a:xfrm>
            <a:off x="450683" y="1358000"/>
            <a:ext cx="743726" cy="530949"/>
            <a:chOff x="450683" y="1358000"/>
            <a:chExt cx="743726" cy="530949"/>
          </a:xfrm>
        </p:grpSpPr>
        <p:sp>
          <p:nvSpPr>
            <p:cNvPr id="786" name="Google Shape;786;p5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7" name="Google Shape;787;p5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88" name="Google Shape;788;p5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9" name="Google Shape;789;p5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0" name="Google Shape;790;p5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91" name="Google Shape;791;p5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2" name="Google Shape;792;p5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93" name="Google Shape;793;p5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4" name="Google Shape;794;p5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95" name="Google Shape;795;p5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6" name="Google Shape;796;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97" name="Shape 797"/>
        <p:cNvGrpSpPr/>
        <p:nvPr/>
      </p:nvGrpSpPr>
      <p:grpSpPr>
        <a:xfrm>
          <a:off x="0" y="0"/>
          <a:ext cx="0" cy="0"/>
          <a:chOff x="0" y="0"/>
          <a:chExt cx="0" cy="0"/>
        </a:xfrm>
      </p:grpSpPr>
      <p:sp>
        <p:nvSpPr>
          <p:cNvPr id="798" name="Google Shape;798;p51"/>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00" name="Google Shape;80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1" name="Google Shape;80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2" name="Google Shape;802;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3" name="Google Shape;80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4" name="Google Shape;804;p51"/>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1"/>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1"/>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51"/>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1"/>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51"/>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814" name="Google Shape;814;p51"/>
          <p:cNvGrpSpPr/>
          <p:nvPr/>
        </p:nvGrpSpPr>
        <p:grpSpPr>
          <a:xfrm>
            <a:off x="453220" y="1347800"/>
            <a:ext cx="743726" cy="530949"/>
            <a:chOff x="453220" y="1347800"/>
            <a:chExt cx="743726" cy="530949"/>
          </a:xfrm>
        </p:grpSpPr>
        <p:sp>
          <p:nvSpPr>
            <p:cNvPr id="815" name="Google Shape;815;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6" name="Google Shape;816;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17" name="Google Shape;817;p51"/>
          <p:cNvGrpSpPr/>
          <p:nvPr/>
        </p:nvGrpSpPr>
        <p:grpSpPr>
          <a:xfrm>
            <a:off x="453233" y="2758813"/>
            <a:ext cx="743726" cy="530949"/>
            <a:chOff x="453233" y="2200100"/>
            <a:chExt cx="743726" cy="530949"/>
          </a:xfrm>
        </p:grpSpPr>
        <p:sp>
          <p:nvSpPr>
            <p:cNvPr id="818" name="Google Shape;818;p51"/>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9" name="Google Shape;819;p51"/>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0" name="Google Shape;820;p51"/>
          <p:cNvGrpSpPr/>
          <p:nvPr/>
        </p:nvGrpSpPr>
        <p:grpSpPr>
          <a:xfrm>
            <a:off x="453233" y="3442525"/>
            <a:ext cx="743726" cy="530949"/>
            <a:chOff x="453233" y="3052388"/>
            <a:chExt cx="743726" cy="530949"/>
          </a:xfrm>
        </p:grpSpPr>
        <p:sp>
          <p:nvSpPr>
            <p:cNvPr id="821" name="Google Shape;821;p51"/>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2" name="Google Shape;822;p51"/>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3" name="Google Shape;823;p51"/>
          <p:cNvGrpSpPr/>
          <p:nvPr/>
        </p:nvGrpSpPr>
        <p:grpSpPr>
          <a:xfrm>
            <a:off x="453233" y="4126238"/>
            <a:ext cx="743726" cy="530949"/>
            <a:chOff x="453233" y="3876000"/>
            <a:chExt cx="743726" cy="530949"/>
          </a:xfrm>
        </p:grpSpPr>
        <p:sp>
          <p:nvSpPr>
            <p:cNvPr id="824" name="Google Shape;824;p51"/>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5" name="Google Shape;825;p51"/>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6" name="Google Shape;826;p51"/>
          <p:cNvGrpSpPr/>
          <p:nvPr/>
        </p:nvGrpSpPr>
        <p:grpSpPr>
          <a:xfrm>
            <a:off x="453220" y="2042925"/>
            <a:ext cx="743726" cy="530949"/>
            <a:chOff x="453220" y="1347800"/>
            <a:chExt cx="743726" cy="530949"/>
          </a:xfrm>
        </p:grpSpPr>
        <p:sp>
          <p:nvSpPr>
            <p:cNvPr id="827" name="Google Shape;827;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8" name="Google Shape;828;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29" name="Shape 829"/>
        <p:cNvGrpSpPr/>
        <p:nvPr/>
      </p:nvGrpSpPr>
      <p:grpSpPr>
        <a:xfrm>
          <a:off x="0" y="0"/>
          <a:ext cx="0" cy="0"/>
          <a:chOff x="0" y="0"/>
          <a:chExt cx="0" cy="0"/>
        </a:xfrm>
      </p:grpSpPr>
      <p:sp>
        <p:nvSpPr>
          <p:cNvPr id="830" name="Google Shape;830;p52"/>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32" name="Google Shape;832;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3" name="Google Shape;833;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4" name="Google Shape;834;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5" name="Google Shape;835;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6" name="Google Shape;836;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7" name="Google Shape;837;p52"/>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2" name="Google Shape;842;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3" name="Google Shape;843;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4" name="Google Shape;844;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5" name="Google Shape;845;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6" name="Google Shape;846;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7" name="Google Shape;847;p5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48" name="Shape 848"/>
        <p:cNvGrpSpPr/>
        <p:nvPr/>
      </p:nvGrpSpPr>
      <p:grpSpPr>
        <a:xfrm>
          <a:off x="0" y="0"/>
          <a:ext cx="0" cy="0"/>
          <a:chOff x="0" y="0"/>
          <a:chExt cx="0" cy="0"/>
        </a:xfrm>
      </p:grpSpPr>
      <p:sp>
        <p:nvSpPr>
          <p:cNvPr id="849" name="Google Shape;849;p53"/>
          <p:cNvSpPr/>
          <p:nvPr/>
        </p:nvSpPr>
        <p:spPr>
          <a:xfrm>
            <a:off x="1141275" y="123782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0" name="Google Shape;850;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51" name="Google Shape;851;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52" name="Google Shape;852;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3" name="Google Shape;853;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54" name="Google Shape;854;p53"/>
          <p:cNvSpPr/>
          <p:nvPr/>
        </p:nvSpPr>
        <p:spPr>
          <a:xfrm>
            <a:off x="1141350" y="182890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1141350" y="24199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1141350" y="30110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1141275" y="36021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1141350" y="41932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60" name="Google Shape;860;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61" name="Google Shape;861;p53"/>
          <p:cNvGrpSpPr/>
          <p:nvPr/>
        </p:nvGrpSpPr>
        <p:grpSpPr>
          <a:xfrm>
            <a:off x="429795" y="1274754"/>
            <a:ext cx="577822" cy="412443"/>
            <a:chOff x="453224" y="1424000"/>
            <a:chExt cx="510985" cy="364800"/>
          </a:xfrm>
        </p:grpSpPr>
        <p:sp>
          <p:nvSpPr>
            <p:cNvPr id="862" name="Google Shape;862;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3" name="Google Shape;863;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4" name="Google Shape;864;p53"/>
          <p:cNvGrpSpPr/>
          <p:nvPr/>
        </p:nvGrpSpPr>
        <p:grpSpPr>
          <a:xfrm>
            <a:off x="429795" y="1865844"/>
            <a:ext cx="577822" cy="412443"/>
            <a:chOff x="453224" y="1424000"/>
            <a:chExt cx="510985" cy="364800"/>
          </a:xfrm>
        </p:grpSpPr>
        <p:sp>
          <p:nvSpPr>
            <p:cNvPr id="865" name="Google Shape;865;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6" name="Google Shape;866;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7" name="Google Shape;867;p53"/>
          <p:cNvGrpSpPr/>
          <p:nvPr/>
        </p:nvGrpSpPr>
        <p:grpSpPr>
          <a:xfrm>
            <a:off x="429795" y="2456934"/>
            <a:ext cx="577822" cy="412443"/>
            <a:chOff x="453224" y="1424000"/>
            <a:chExt cx="510985" cy="364800"/>
          </a:xfrm>
        </p:grpSpPr>
        <p:sp>
          <p:nvSpPr>
            <p:cNvPr id="868" name="Google Shape;868;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9" name="Google Shape;869;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0" name="Google Shape;870;p53"/>
          <p:cNvGrpSpPr/>
          <p:nvPr/>
        </p:nvGrpSpPr>
        <p:grpSpPr>
          <a:xfrm>
            <a:off x="429795" y="3048024"/>
            <a:ext cx="577822" cy="412443"/>
            <a:chOff x="453224" y="1424000"/>
            <a:chExt cx="510985" cy="364800"/>
          </a:xfrm>
        </p:grpSpPr>
        <p:sp>
          <p:nvSpPr>
            <p:cNvPr id="871" name="Google Shape;871;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2" name="Google Shape;872;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3" name="Google Shape;873;p53"/>
          <p:cNvGrpSpPr/>
          <p:nvPr/>
        </p:nvGrpSpPr>
        <p:grpSpPr>
          <a:xfrm>
            <a:off x="429795" y="3639114"/>
            <a:ext cx="577822" cy="412443"/>
            <a:chOff x="453224" y="1424000"/>
            <a:chExt cx="510985" cy="364800"/>
          </a:xfrm>
        </p:grpSpPr>
        <p:sp>
          <p:nvSpPr>
            <p:cNvPr id="874" name="Google Shape;874;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5" name="Google Shape;875;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6" name="Google Shape;876;p53"/>
          <p:cNvGrpSpPr/>
          <p:nvPr/>
        </p:nvGrpSpPr>
        <p:grpSpPr>
          <a:xfrm>
            <a:off x="429795" y="4230204"/>
            <a:ext cx="577822" cy="412443"/>
            <a:chOff x="453224" y="1424000"/>
            <a:chExt cx="510985" cy="364800"/>
          </a:xfrm>
        </p:grpSpPr>
        <p:sp>
          <p:nvSpPr>
            <p:cNvPr id="877" name="Google Shape;877;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8" name="Google Shape;878;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9" name="Google Shape;879;p53"/>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3"/>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3"/>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3"/>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3"/>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3"/>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86" name="Shape 886"/>
        <p:cNvGrpSpPr/>
        <p:nvPr/>
      </p:nvGrpSpPr>
      <p:grpSpPr>
        <a:xfrm>
          <a:off x="0" y="0"/>
          <a:ext cx="0" cy="0"/>
          <a:chOff x="0" y="0"/>
          <a:chExt cx="0" cy="0"/>
        </a:xfrm>
      </p:grpSpPr>
      <p:cxnSp>
        <p:nvCxnSpPr>
          <p:cNvPr id="887" name="Google Shape;887;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88" name="Google Shape;888;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89" name="Google Shape;889;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0" name="Google Shape;890;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91" name="Google Shape;89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92" name="Google Shape;89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54"/>
          <p:cNvSpPr/>
          <p:nvPr/>
        </p:nvSpPr>
        <p:spPr>
          <a:xfrm>
            <a:off x="1045025" y="431966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54"/>
          <p:cNvGrpSpPr/>
          <p:nvPr/>
        </p:nvGrpSpPr>
        <p:grpSpPr>
          <a:xfrm>
            <a:off x="445468" y="4367943"/>
            <a:ext cx="491946" cy="359019"/>
            <a:chOff x="463425" y="1453125"/>
            <a:chExt cx="735125" cy="513838"/>
          </a:xfrm>
        </p:grpSpPr>
        <p:sp>
          <p:nvSpPr>
            <p:cNvPr id="895" name="Google Shape;89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6" name="Google Shape;89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7" name="Google Shape;897;p54"/>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54"/>
          <p:cNvSpPr/>
          <p:nvPr/>
        </p:nvSpPr>
        <p:spPr>
          <a:xfrm>
            <a:off x="1045025" y="3783948"/>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 name="Google Shape;899;p54"/>
          <p:cNvGrpSpPr/>
          <p:nvPr/>
        </p:nvGrpSpPr>
        <p:grpSpPr>
          <a:xfrm>
            <a:off x="445468" y="3832229"/>
            <a:ext cx="491946" cy="359019"/>
            <a:chOff x="463425" y="1453125"/>
            <a:chExt cx="735125" cy="513838"/>
          </a:xfrm>
        </p:grpSpPr>
        <p:sp>
          <p:nvSpPr>
            <p:cNvPr id="900" name="Google Shape;900;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1" name="Google Shape;901;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2" name="Google Shape;902;p54"/>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54"/>
          <p:cNvSpPr/>
          <p:nvPr/>
        </p:nvSpPr>
        <p:spPr>
          <a:xfrm>
            <a:off x="1045025" y="324823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54"/>
          <p:cNvGrpSpPr/>
          <p:nvPr/>
        </p:nvGrpSpPr>
        <p:grpSpPr>
          <a:xfrm>
            <a:off x="445468" y="3296514"/>
            <a:ext cx="491946" cy="359019"/>
            <a:chOff x="463425" y="1453125"/>
            <a:chExt cx="735125" cy="513838"/>
          </a:xfrm>
        </p:grpSpPr>
        <p:sp>
          <p:nvSpPr>
            <p:cNvPr id="905" name="Google Shape;90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6" name="Google Shape;90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7" name="Google Shape;907;p54"/>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54"/>
          <p:cNvSpPr/>
          <p:nvPr/>
        </p:nvSpPr>
        <p:spPr>
          <a:xfrm>
            <a:off x="1045025" y="2712519"/>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54"/>
          <p:cNvGrpSpPr/>
          <p:nvPr/>
        </p:nvGrpSpPr>
        <p:grpSpPr>
          <a:xfrm>
            <a:off x="445468" y="2760799"/>
            <a:ext cx="491946" cy="359019"/>
            <a:chOff x="463425" y="1453125"/>
            <a:chExt cx="735125" cy="513838"/>
          </a:xfrm>
        </p:grpSpPr>
        <p:sp>
          <p:nvSpPr>
            <p:cNvPr id="910" name="Google Shape;910;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1" name="Google Shape;911;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2" name="Google Shape;912;p54"/>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54"/>
          <p:cNvSpPr/>
          <p:nvPr/>
        </p:nvSpPr>
        <p:spPr>
          <a:xfrm>
            <a:off x="1045025" y="2176804"/>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54"/>
          <p:cNvGrpSpPr/>
          <p:nvPr/>
        </p:nvGrpSpPr>
        <p:grpSpPr>
          <a:xfrm>
            <a:off x="445468" y="2225085"/>
            <a:ext cx="491946" cy="359019"/>
            <a:chOff x="463425" y="1453125"/>
            <a:chExt cx="735125" cy="513838"/>
          </a:xfrm>
        </p:grpSpPr>
        <p:sp>
          <p:nvSpPr>
            <p:cNvPr id="915" name="Google Shape;91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6" name="Google Shape;91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7" name="Google Shape;917;p54"/>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4"/>
          <p:cNvSpPr/>
          <p:nvPr/>
        </p:nvSpPr>
        <p:spPr>
          <a:xfrm>
            <a:off x="1045025" y="1641090"/>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54"/>
          <p:cNvGrpSpPr/>
          <p:nvPr/>
        </p:nvGrpSpPr>
        <p:grpSpPr>
          <a:xfrm>
            <a:off x="445468" y="1689370"/>
            <a:ext cx="491946" cy="359019"/>
            <a:chOff x="463425" y="1453125"/>
            <a:chExt cx="735125" cy="513838"/>
          </a:xfrm>
        </p:grpSpPr>
        <p:sp>
          <p:nvSpPr>
            <p:cNvPr id="920" name="Google Shape;920;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1" name="Google Shape;921;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2" name="Google Shape;922;p54"/>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54"/>
          <p:cNvSpPr/>
          <p:nvPr/>
        </p:nvSpPr>
        <p:spPr>
          <a:xfrm>
            <a:off x="1045025" y="110537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54"/>
          <p:cNvGrpSpPr/>
          <p:nvPr/>
        </p:nvGrpSpPr>
        <p:grpSpPr>
          <a:xfrm>
            <a:off x="445468" y="1153656"/>
            <a:ext cx="491946" cy="359019"/>
            <a:chOff x="463425" y="1453125"/>
            <a:chExt cx="735125" cy="513838"/>
          </a:xfrm>
        </p:grpSpPr>
        <p:sp>
          <p:nvSpPr>
            <p:cNvPr id="925" name="Google Shape;92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6" name="Google Shape;92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7" name="Google Shape;927;p54"/>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29" name="Shape 929"/>
        <p:cNvGrpSpPr/>
        <p:nvPr/>
      </p:nvGrpSpPr>
      <p:grpSpPr>
        <a:xfrm>
          <a:off x="0" y="0"/>
          <a:ext cx="0" cy="0"/>
          <a:chOff x="0" y="0"/>
          <a:chExt cx="0" cy="0"/>
        </a:xfrm>
      </p:grpSpPr>
      <p:cxnSp>
        <p:nvCxnSpPr>
          <p:cNvPr id="930" name="Google Shape;930;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31" name="Google Shape;93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32" name="Google Shape;93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3" name="Google Shape;933;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34" name="Google Shape;934;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35" name="Google Shape;935;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5"/>
          <p:cNvSpPr/>
          <p:nvPr/>
        </p:nvSpPr>
        <p:spPr>
          <a:xfrm>
            <a:off x="1044989" y="3937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55"/>
          <p:cNvGrpSpPr/>
          <p:nvPr/>
        </p:nvGrpSpPr>
        <p:grpSpPr>
          <a:xfrm>
            <a:off x="467219" y="3979913"/>
            <a:ext cx="433430" cy="316319"/>
            <a:chOff x="463425" y="1453125"/>
            <a:chExt cx="735125" cy="513838"/>
          </a:xfrm>
        </p:grpSpPr>
        <p:sp>
          <p:nvSpPr>
            <p:cNvPr id="938" name="Google Shape;93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9" name="Google Shape;93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0" name="Google Shape;940;p55"/>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5"/>
          <p:cNvSpPr/>
          <p:nvPr/>
        </p:nvSpPr>
        <p:spPr>
          <a:xfrm>
            <a:off x="1044989" y="3465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55"/>
          <p:cNvGrpSpPr/>
          <p:nvPr/>
        </p:nvGrpSpPr>
        <p:grpSpPr>
          <a:xfrm>
            <a:off x="467219" y="3507913"/>
            <a:ext cx="433430" cy="316319"/>
            <a:chOff x="463425" y="1453125"/>
            <a:chExt cx="735125" cy="513838"/>
          </a:xfrm>
        </p:grpSpPr>
        <p:sp>
          <p:nvSpPr>
            <p:cNvPr id="943" name="Google Shape;94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4" name="Google Shape;94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5" name="Google Shape;945;p55"/>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5"/>
          <p:cNvSpPr/>
          <p:nvPr/>
        </p:nvSpPr>
        <p:spPr>
          <a:xfrm>
            <a:off x="1044989" y="2993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55"/>
          <p:cNvGrpSpPr/>
          <p:nvPr/>
        </p:nvGrpSpPr>
        <p:grpSpPr>
          <a:xfrm>
            <a:off x="467219" y="3035913"/>
            <a:ext cx="433430" cy="316319"/>
            <a:chOff x="463425" y="1453125"/>
            <a:chExt cx="735125" cy="513838"/>
          </a:xfrm>
        </p:grpSpPr>
        <p:sp>
          <p:nvSpPr>
            <p:cNvPr id="948" name="Google Shape;94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9" name="Google Shape;94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0" name="Google Shape;950;p55"/>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1" name="Google Shape;951;p55"/>
          <p:cNvSpPr/>
          <p:nvPr/>
        </p:nvSpPr>
        <p:spPr>
          <a:xfrm>
            <a:off x="1044989" y="2521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55"/>
          <p:cNvGrpSpPr/>
          <p:nvPr/>
        </p:nvGrpSpPr>
        <p:grpSpPr>
          <a:xfrm>
            <a:off x="467219" y="2563912"/>
            <a:ext cx="433430" cy="316319"/>
            <a:chOff x="463425" y="1453125"/>
            <a:chExt cx="735125" cy="513838"/>
          </a:xfrm>
        </p:grpSpPr>
        <p:sp>
          <p:nvSpPr>
            <p:cNvPr id="953" name="Google Shape;95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4" name="Google Shape;95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5" name="Google Shape;955;p55"/>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55"/>
          <p:cNvSpPr/>
          <p:nvPr/>
        </p:nvSpPr>
        <p:spPr>
          <a:xfrm>
            <a:off x="1044989" y="2049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 name="Google Shape;957;p55"/>
          <p:cNvGrpSpPr/>
          <p:nvPr/>
        </p:nvGrpSpPr>
        <p:grpSpPr>
          <a:xfrm>
            <a:off x="467219" y="2091912"/>
            <a:ext cx="433430" cy="316319"/>
            <a:chOff x="463425" y="1453125"/>
            <a:chExt cx="735125" cy="513838"/>
          </a:xfrm>
        </p:grpSpPr>
        <p:sp>
          <p:nvSpPr>
            <p:cNvPr id="958" name="Google Shape;95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9" name="Google Shape;95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0" name="Google Shape;960;p55"/>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5"/>
          <p:cNvSpPr/>
          <p:nvPr/>
        </p:nvSpPr>
        <p:spPr>
          <a:xfrm>
            <a:off x="1044989" y="1577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 name="Google Shape;962;p55"/>
          <p:cNvGrpSpPr/>
          <p:nvPr/>
        </p:nvGrpSpPr>
        <p:grpSpPr>
          <a:xfrm>
            <a:off x="467219" y="1619912"/>
            <a:ext cx="433430" cy="316319"/>
            <a:chOff x="463425" y="1453125"/>
            <a:chExt cx="735125" cy="513838"/>
          </a:xfrm>
        </p:grpSpPr>
        <p:sp>
          <p:nvSpPr>
            <p:cNvPr id="963" name="Google Shape;96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4" name="Google Shape;96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5" name="Google Shape;965;p55"/>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5"/>
          <p:cNvSpPr/>
          <p:nvPr/>
        </p:nvSpPr>
        <p:spPr>
          <a:xfrm>
            <a:off x="1044989" y="1105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55"/>
          <p:cNvGrpSpPr/>
          <p:nvPr/>
        </p:nvGrpSpPr>
        <p:grpSpPr>
          <a:xfrm>
            <a:off x="467219" y="1147912"/>
            <a:ext cx="433430" cy="316319"/>
            <a:chOff x="463425" y="1453125"/>
            <a:chExt cx="735125" cy="513838"/>
          </a:xfrm>
        </p:grpSpPr>
        <p:sp>
          <p:nvSpPr>
            <p:cNvPr id="968" name="Google Shape;96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9" name="Google Shape;96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70" name="Google Shape;970;p55"/>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55"/>
          <p:cNvSpPr/>
          <p:nvPr/>
        </p:nvSpPr>
        <p:spPr>
          <a:xfrm>
            <a:off x="1044989" y="44172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55"/>
          <p:cNvGrpSpPr/>
          <p:nvPr/>
        </p:nvGrpSpPr>
        <p:grpSpPr>
          <a:xfrm>
            <a:off x="467219" y="4459810"/>
            <a:ext cx="433430" cy="316319"/>
            <a:chOff x="463425" y="1453125"/>
            <a:chExt cx="735125" cy="513838"/>
          </a:xfrm>
        </p:grpSpPr>
        <p:sp>
          <p:nvSpPr>
            <p:cNvPr id="973" name="Google Shape;97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4" name="Google Shape;97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75" name="Google Shape;975;p55"/>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77" name="Shape 977"/>
        <p:cNvGrpSpPr/>
        <p:nvPr/>
      </p:nvGrpSpPr>
      <p:grpSpPr>
        <a:xfrm>
          <a:off x="0" y="0"/>
          <a:ext cx="0" cy="0"/>
          <a:chOff x="0" y="0"/>
          <a:chExt cx="0" cy="0"/>
        </a:xfrm>
      </p:grpSpPr>
      <p:cxnSp>
        <p:nvCxnSpPr>
          <p:cNvPr id="978" name="Google Shape;978;p5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79" name="Google Shape;979;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80" name="Google Shape;980;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1" name="Google Shape;981;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82" name="Google Shape;982;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83" name="Google Shape;983;p56"/>
          <p:cNvGrpSpPr/>
          <p:nvPr/>
        </p:nvGrpSpPr>
        <p:grpSpPr>
          <a:xfrm>
            <a:off x="290151" y="835207"/>
            <a:ext cx="402187" cy="293504"/>
            <a:chOff x="463425" y="1453125"/>
            <a:chExt cx="735125" cy="513838"/>
          </a:xfrm>
        </p:grpSpPr>
        <p:sp>
          <p:nvSpPr>
            <p:cNvPr id="984" name="Google Shape;984;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5" name="Google Shape;985;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86" name="Google Shape;986;p56"/>
          <p:cNvSpPr/>
          <p:nvPr/>
        </p:nvSpPr>
        <p:spPr>
          <a:xfrm>
            <a:off x="780373" y="8004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780373" y="124201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780373" y="168355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780373" y="212508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780373" y="256662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780373" y="300816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780373" y="344970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780373" y="389123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780373" y="43327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56"/>
          <p:cNvGrpSpPr/>
          <p:nvPr/>
        </p:nvGrpSpPr>
        <p:grpSpPr>
          <a:xfrm>
            <a:off x="290151" y="1276878"/>
            <a:ext cx="402187" cy="293504"/>
            <a:chOff x="463425" y="1453125"/>
            <a:chExt cx="735125" cy="513838"/>
          </a:xfrm>
        </p:grpSpPr>
        <p:sp>
          <p:nvSpPr>
            <p:cNvPr id="996" name="Google Shape;996;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7" name="Google Shape;997;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8" name="Google Shape;998;p56"/>
          <p:cNvGrpSpPr/>
          <p:nvPr/>
        </p:nvGrpSpPr>
        <p:grpSpPr>
          <a:xfrm>
            <a:off x="290151" y="1718548"/>
            <a:ext cx="402187" cy="293504"/>
            <a:chOff x="463425" y="1453125"/>
            <a:chExt cx="735125" cy="513838"/>
          </a:xfrm>
        </p:grpSpPr>
        <p:sp>
          <p:nvSpPr>
            <p:cNvPr id="999" name="Google Shape;999;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0" name="Google Shape;1000;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1" name="Google Shape;1001;p56"/>
          <p:cNvGrpSpPr/>
          <p:nvPr/>
        </p:nvGrpSpPr>
        <p:grpSpPr>
          <a:xfrm>
            <a:off x="290151" y="2160219"/>
            <a:ext cx="402187" cy="293504"/>
            <a:chOff x="463425" y="1453125"/>
            <a:chExt cx="735125" cy="513838"/>
          </a:xfrm>
        </p:grpSpPr>
        <p:sp>
          <p:nvSpPr>
            <p:cNvPr id="1002" name="Google Shape;1002;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3" name="Google Shape;1003;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4" name="Google Shape;1004;p56"/>
          <p:cNvGrpSpPr/>
          <p:nvPr/>
        </p:nvGrpSpPr>
        <p:grpSpPr>
          <a:xfrm>
            <a:off x="290151" y="2601890"/>
            <a:ext cx="402187" cy="293504"/>
            <a:chOff x="463425" y="1453125"/>
            <a:chExt cx="735125" cy="513838"/>
          </a:xfrm>
        </p:grpSpPr>
        <p:sp>
          <p:nvSpPr>
            <p:cNvPr id="1005" name="Google Shape;1005;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6" name="Google Shape;1006;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7" name="Google Shape;1007;p56"/>
          <p:cNvGrpSpPr/>
          <p:nvPr/>
        </p:nvGrpSpPr>
        <p:grpSpPr>
          <a:xfrm>
            <a:off x="290151" y="3043561"/>
            <a:ext cx="402187" cy="293504"/>
            <a:chOff x="463425" y="1453125"/>
            <a:chExt cx="735125" cy="513838"/>
          </a:xfrm>
        </p:grpSpPr>
        <p:sp>
          <p:nvSpPr>
            <p:cNvPr id="1008" name="Google Shape;1008;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9" name="Google Shape;1009;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0" name="Google Shape;1010;p56"/>
          <p:cNvGrpSpPr/>
          <p:nvPr/>
        </p:nvGrpSpPr>
        <p:grpSpPr>
          <a:xfrm>
            <a:off x="290151" y="3485231"/>
            <a:ext cx="402187" cy="293504"/>
            <a:chOff x="463425" y="1453125"/>
            <a:chExt cx="735125" cy="513838"/>
          </a:xfrm>
        </p:grpSpPr>
        <p:sp>
          <p:nvSpPr>
            <p:cNvPr id="1011" name="Google Shape;1011;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2" name="Google Shape;1012;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3" name="Google Shape;1013;p56"/>
          <p:cNvGrpSpPr/>
          <p:nvPr/>
        </p:nvGrpSpPr>
        <p:grpSpPr>
          <a:xfrm>
            <a:off x="290151" y="3926902"/>
            <a:ext cx="402187" cy="293504"/>
            <a:chOff x="463425" y="1453125"/>
            <a:chExt cx="735125" cy="513838"/>
          </a:xfrm>
        </p:grpSpPr>
        <p:sp>
          <p:nvSpPr>
            <p:cNvPr id="1014" name="Google Shape;1014;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5" name="Google Shape;1015;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6" name="Google Shape;1016;p56"/>
          <p:cNvGrpSpPr/>
          <p:nvPr/>
        </p:nvGrpSpPr>
        <p:grpSpPr>
          <a:xfrm>
            <a:off x="290151" y="4368573"/>
            <a:ext cx="402187" cy="293504"/>
            <a:chOff x="463425" y="1453125"/>
            <a:chExt cx="735125" cy="513838"/>
          </a:xfrm>
        </p:grpSpPr>
        <p:sp>
          <p:nvSpPr>
            <p:cNvPr id="1017" name="Google Shape;1017;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8" name="Google Shape;1018;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19" name="Google Shape;1019;p56"/>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0" name="Google Shape;1020;p56"/>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6"/>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6"/>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56"/>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6"/>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6"/>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56"/>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6"/>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29" name="Shape 1029"/>
        <p:cNvGrpSpPr/>
        <p:nvPr/>
      </p:nvGrpSpPr>
      <p:grpSpPr>
        <a:xfrm>
          <a:off x="0" y="0"/>
          <a:ext cx="0" cy="0"/>
          <a:chOff x="0" y="0"/>
          <a:chExt cx="0" cy="0"/>
        </a:xfrm>
      </p:grpSpPr>
      <p:pic>
        <p:nvPicPr>
          <p:cNvPr id="1030" name="Google Shape;1030;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1" name="Google Shape;1031;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3" name="Google Shape;1033;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34" name="Google Shape;1034;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35" name="Google Shape;1035;p5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36" name="Google Shape;103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37" name="Shape 1037"/>
        <p:cNvGrpSpPr/>
        <p:nvPr/>
      </p:nvGrpSpPr>
      <p:grpSpPr>
        <a:xfrm>
          <a:off x="0" y="0"/>
          <a:ext cx="0" cy="0"/>
          <a:chOff x="0" y="0"/>
          <a:chExt cx="0" cy="0"/>
        </a:xfrm>
      </p:grpSpPr>
      <p:pic>
        <p:nvPicPr>
          <p:cNvPr id="1038" name="Google Shape;1038;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9" name="Google Shape;1039;p5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0" name="Google Shape;1040;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1" name="Google Shape;1041;p5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42" name="Google Shape;1042;p5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43" name="Google Shape;1043;p5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44" name="Google Shape;1044;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45" name="Shape 1045"/>
        <p:cNvGrpSpPr/>
        <p:nvPr/>
      </p:nvGrpSpPr>
      <p:grpSpPr>
        <a:xfrm>
          <a:off x="0" y="0"/>
          <a:ext cx="0" cy="0"/>
          <a:chOff x="0" y="0"/>
          <a:chExt cx="0" cy="0"/>
        </a:xfrm>
      </p:grpSpPr>
      <p:pic>
        <p:nvPicPr>
          <p:cNvPr id="1046" name="Google Shape;1046;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7" name="Google Shape;1047;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8" name="Google Shape;1048;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49" name="Google Shape;1049;p5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50" name="Google Shape;1050;p5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1" name="Google Shape;1051;p5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52" name="Shape 1052"/>
        <p:cNvGrpSpPr/>
        <p:nvPr/>
      </p:nvGrpSpPr>
      <p:grpSpPr>
        <a:xfrm>
          <a:off x="0" y="0"/>
          <a:ext cx="0" cy="0"/>
          <a:chOff x="0" y="0"/>
          <a:chExt cx="0" cy="0"/>
        </a:xfrm>
      </p:grpSpPr>
      <p:pic>
        <p:nvPicPr>
          <p:cNvPr id="1053" name="Google Shape;1053;p6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54" name="Google Shape;1054;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55" name="Shape 1055"/>
        <p:cNvGrpSpPr/>
        <p:nvPr/>
      </p:nvGrpSpPr>
      <p:grpSpPr>
        <a:xfrm>
          <a:off x="0" y="0"/>
          <a:ext cx="0" cy="0"/>
          <a:chOff x="0" y="0"/>
          <a:chExt cx="0" cy="0"/>
        </a:xfrm>
      </p:grpSpPr>
      <p:pic>
        <p:nvPicPr>
          <p:cNvPr id="1056" name="Google Shape;1056;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7" name="Google Shape;1057;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8" name="Google Shape;1058;p6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59" name="Google Shape;1059;p6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60" name="Google Shape;1060;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61" name="Shape 1061"/>
        <p:cNvGrpSpPr/>
        <p:nvPr/>
      </p:nvGrpSpPr>
      <p:grpSpPr>
        <a:xfrm>
          <a:off x="0" y="0"/>
          <a:ext cx="0" cy="0"/>
          <a:chOff x="0" y="0"/>
          <a:chExt cx="0" cy="0"/>
        </a:xfrm>
      </p:grpSpPr>
      <p:pic>
        <p:nvPicPr>
          <p:cNvPr id="1062" name="Google Shape;1062;p6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63" name="Google Shape;1063;p6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2"/>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66" name="Google Shape;1066;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67" name="Shape 1067"/>
        <p:cNvGrpSpPr/>
        <p:nvPr/>
      </p:nvGrpSpPr>
      <p:grpSpPr>
        <a:xfrm>
          <a:off x="0" y="0"/>
          <a:ext cx="0" cy="0"/>
          <a:chOff x="0" y="0"/>
          <a:chExt cx="0" cy="0"/>
        </a:xfrm>
      </p:grpSpPr>
      <p:pic>
        <p:nvPicPr>
          <p:cNvPr id="1068" name="Google Shape;1068;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63"/>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70" name="Google Shape;1070;p63"/>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71" name="Google Shape;1071;p63"/>
          <p:cNvGrpSpPr/>
          <p:nvPr/>
        </p:nvGrpSpPr>
        <p:grpSpPr>
          <a:xfrm>
            <a:off x="3972318" y="1347350"/>
            <a:ext cx="1051285" cy="920372"/>
            <a:chOff x="587700" y="-13400"/>
            <a:chExt cx="5735325" cy="5021125"/>
          </a:xfrm>
        </p:grpSpPr>
        <p:sp>
          <p:nvSpPr>
            <p:cNvPr id="1072" name="Google Shape;1072;p63"/>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3"/>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3"/>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3"/>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3"/>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63"/>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78" name="Google Shape;1078;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79" name="Shape 1079"/>
        <p:cNvGrpSpPr/>
        <p:nvPr/>
      </p:nvGrpSpPr>
      <p:grpSpPr>
        <a:xfrm>
          <a:off x="0" y="0"/>
          <a:ext cx="0" cy="0"/>
          <a:chOff x="0" y="0"/>
          <a:chExt cx="0" cy="0"/>
        </a:xfrm>
      </p:grpSpPr>
      <p:pic>
        <p:nvPicPr>
          <p:cNvPr id="1080" name="Google Shape;1080;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1" name="Google Shape;1081;p6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4"/>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4" name="Google Shape;1084;p64"/>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85" name="Google Shape;1085;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86" name="Shape 1086"/>
        <p:cNvGrpSpPr/>
        <p:nvPr/>
      </p:nvGrpSpPr>
      <p:grpSpPr>
        <a:xfrm>
          <a:off x="0" y="0"/>
          <a:ext cx="0" cy="0"/>
          <a:chOff x="0" y="0"/>
          <a:chExt cx="0" cy="0"/>
        </a:xfrm>
      </p:grpSpPr>
      <p:pic>
        <p:nvPicPr>
          <p:cNvPr id="1087" name="Google Shape;1087;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9" name="Google Shape;1089;p65"/>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5"/>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5"/>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92" name="Google Shape;1092;p65"/>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93" name="Google Shape;1093;p65"/>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94" name="Shape 1094"/>
        <p:cNvGrpSpPr/>
        <p:nvPr/>
      </p:nvGrpSpPr>
      <p:grpSpPr>
        <a:xfrm>
          <a:off x="0" y="0"/>
          <a:ext cx="0" cy="0"/>
          <a:chOff x="0" y="0"/>
          <a:chExt cx="0" cy="0"/>
        </a:xfrm>
      </p:grpSpPr>
      <p:pic>
        <p:nvPicPr>
          <p:cNvPr id="1095" name="Google Shape;1095;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96" name="Google Shape;1096;p66"/>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97" name="Google Shape;1097;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8" name="Google Shape;1098;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9" name="Google Shape;1099;p6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100" name="Google Shape;1100;p6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01" name="Google Shape;1101;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102" name="Shape 1102"/>
        <p:cNvGrpSpPr/>
        <p:nvPr/>
      </p:nvGrpSpPr>
      <p:grpSpPr>
        <a:xfrm>
          <a:off x="0" y="0"/>
          <a:ext cx="0" cy="0"/>
          <a:chOff x="0" y="0"/>
          <a:chExt cx="0" cy="0"/>
        </a:xfrm>
      </p:grpSpPr>
      <p:pic>
        <p:nvPicPr>
          <p:cNvPr id="1103" name="Google Shape;1103;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4" name="Google Shape;1104;p67"/>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5" name="Google Shape;110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06" name="Google Shape;1106;p67"/>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107" name="Google Shape;1107;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08" name="Google Shape;1108;p67"/>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109" name="Shape 1109"/>
        <p:cNvGrpSpPr/>
        <p:nvPr/>
      </p:nvGrpSpPr>
      <p:grpSpPr>
        <a:xfrm>
          <a:off x="0" y="0"/>
          <a:ext cx="0" cy="0"/>
          <a:chOff x="0" y="0"/>
          <a:chExt cx="0" cy="0"/>
        </a:xfrm>
      </p:grpSpPr>
      <p:pic>
        <p:nvPicPr>
          <p:cNvPr id="1110" name="Google Shape;1110;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11" name="Google Shape;1111;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12" name="Google Shape;1112;p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113" name="Google Shape;1113;p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114" name="Google Shape;1114;p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117" name="Shape 1117"/>
        <p:cNvGrpSpPr/>
        <p:nvPr/>
      </p:nvGrpSpPr>
      <p:grpSpPr>
        <a:xfrm>
          <a:off x="0" y="0"/>
          <a:ext cx="0" cy="0"/>
          <a:chOff x="0" y="0"/>
          <a:chExt cx="0" cy="0"/>
        </a:xfrm>
      </p:grpSpPr>
      <p:pic>
        <p:nvPicPr>
          <p:cNvPr id="1118" name="Google Shape;1118;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9" name="Google Shape;1119;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20" name="Google Shape;1120;p6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121" name="Google Shape;1121;p6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122" name="Google Shape;112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23" name="Google Shape;1123;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124" name="Shape 1124"/>
        <p:cNvGrpSpPr/>
        <p:nvPr/>
      </p:nvGrpSpPr>
      <p:grpSpPr>
        <a:xfrm>
          <a:off x="0" y="0"/>
          <a:ext cx="0" cy="0"/>
          <a:chOff x="0" y="0"/>
          <a:chExt cx="0" cy="0"/>
        </a:xfrm>
      </p:grpSpPr>
      <p:pic>
        <p:nvPicPr>
          <p:cNvPr id="1125" name="Google Shape;1125;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6" name="Google Shape;1126;p70"/>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27" name="Google Shape;112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28" name="Google Shape;1128;p7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29" name="Google Shape;1129;p7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30" name="Google Shape;1130;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31" name="Shape 1131"/>
        <p:cNvGrpSpPr/>
        <p:nvPr/>
      </p:nvGrpSpPr>
      <p:grpSpPr>
        <a:xfrm>
          <a:off x="0" y="0"/>
          <a:ext cx="0" cy="0"/>
          <a:chOff x="0" y="0"/>
          <a:chExt cx="0" cy="0"/>
        </a:xfrm>
      </p:grpSpPr>
      <p:cxnSp>
        <p:nvCxnSpPr>
          <p:cNvPr id="1132" name="Google Shape;1132;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3" name="Google Shape;1133;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4" name="Google Shape;1134;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5" name="Google Shape;1135;p7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36" name="Google Shape;1136;p7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7" name="Google Shape;1137;p71"/>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38" name="Google Shape;1138;p7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39" name="Google Shape;1139;p7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41" name="Google Shape;1141;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42" name="Shape 1142"/>
        <p:cNvGrpSpPr/>
        <p:nvPr/>
      </p:nvGrpSpPr>
      <p:grpSpPr>
        <a:xfrm>
          <a:off x="0" y="0"/>
          <a:ext cx="0" cy="0"/>
          <a:chOff x="0" y="0"/>
          <a:chExt cx="0" cy="0"/>
        </a:xfrm>
      </p:grpSpPr>
      <p:cxnSp>
        <p:nvCxnSpPr>
          <p:cNvPr id="1143" name="Google Shape;114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5" name="Google Shape;114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6" name="Google Shape;1146;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7" name="Google Shape;1147;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49" name="Google Shape;1149;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50" name="Google Shape;1150;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52" name="Google Shape;1152;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53" name="Shape 1153"/>
        <p:cNvGrpSpPr/>
        <p:nvPr/>
      </p:nvGrpSpPr>
      <p:grpSpPr>
        <a:xfrm>
          <a:off x="0" y="0"/>
          <a:ext cx="0" cy="0"/>
          <a:chOff x="0" y="0"/>
          <a:chExt cx="0" cy="0"/>
        </a:xfrm>
      </p:grpSpPr>
      <p:cxnSp>
        <p:nvCxnSpPr>
          <p:cNvPr id="1154" name="Google Shape;1154;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5" name="Google Shape;1155;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58" name="Google Shape;1158;p7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9" name="Google Shape;1159;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60" name="Google Shape;1160;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61" name="Google Shape;1161;p7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63" name="Google Shape;1163;p73"/>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64" name="Google Shape;1164;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65" name="Shape 1165"/>
        <p:cNvGrpSpPr/>
        <p:nvPr/>
      </p:nvGrpSpPr>
      <p:grpSpPr>
        <a:xfrm>
          <a:off x="0" y="0"/>
          <a:ext cx="0" cy="0"/>
          <a:chOff x="0" y="0"/>
          <a:chExt cx="0" cy="0"/>
        </a:xfrm>
      </p:grpSpPr>
      <p:cxnSp>
        <p:nvCxnSpPr>
          <p:cNvPr id="1166" name="Google Shape;1166;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7" name="Google Shape;1167;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8" name="Google Shape;1168;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9" name="Google Shape;1169;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70" name="Google Shape;1170;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1" name="Google Shape;1171;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2" name="Google Shape;1172;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3" name="Google Shape;1173;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75" name="Google Shape;1175;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6" name="Google Shape;1176;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77" name="Shape 1177"/>
        <p:cNvGrpSpPr/>
        <p:nvPr/>
      </p:nvGrpSpPr>
      <p:grpSpPr>
        <a:xfrm>
          <a:off x="0" y="0"/>
          <a:ext cx="0" cy="0"/>
          <a:chOff x="0" y="0"/>
          <a:chExt cx="0" cy="0"/>
        </a:xfrm>
      </p:grpSpPr>
      <p:cxnSp>
        <p:nvCxnSpPr>
          <p:cNvPr id="1178" name="Google Shape;117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9" name="Google Shape;117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0" name="Google Shape;118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81" name="Google Shape;1181;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82" name="Google Shape;1182;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83" name="Google Shape;1183;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84" name="Google Shape;1184;p7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85" name="Google Shape;1185;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86" name="Google Shape;1186;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89" name="Shape 1189"/>
        <p:cNvGrpSpPr/>
        <p:nvPr/>
      </p:nvGrpSpPr>
      <p:grpSpPr>
        <a:xfrm>
          <a:off x="0" y="0"/>
          <a:ext cx="0" cy="0"/>
          <a:chOff x="0" y="0"/>
          <a:chExt cx="0" cy="0"/>
        </a:xfrm>
      </p:grpSpPr>
      <p:cxnSp>
        <p:nvCxnSpPr>
          <p:cNvPr id="1190" name="Google Shape;1190;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1" name="Google Shape;1191;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2" name="Google Shape;1192;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3" name="Google Shape;1193;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4" name="Google Shape;1194;p7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95" name="Google Shape;1195;p7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96" name="Google Shape;1196;p7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97" name="Google Shape;1197;p7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198" name="Google Shape;1198;p76"/>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99" name="Google Shape;1199;p7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201" name="Shape 1201"/>
        <p:cNvGrpSpPr/>
        <p:nvPr/>
      </p:nvGrpSpPr>
      <p:grpSpPr>
        <a:xfrm>
          <a:off x="0" y="0"/>
          <a:ext cx="0" cy="0"/>
          <a:chOff x="0" y="0"/>
          <a:chExt cx="0" cy="0"/>
        </a:xfrm>
      </p:grpSpPr>
      <p:cxnSp>
        <p:nvCxnSpPr>
          <p:cNvPr id="1202" name="Google Shape;1202;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3" name="Google Shape;1203;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4" name="Google Shape;1204;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5" name="Google Shape;1205;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206" name="Google Shape;1206;p7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207" name="Google Shape;1207;p7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8" name="Google Shape;1208;p7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209" name="Google Shape;1209;p7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210" name="Google Shape;1210;p77"/>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211" name="Google Shape;1211;p7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212" name="Google Shape;1212;p7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213" name="Google Shape;1213;p7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215" name="Google Shape;1215;p7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216" name="Google Shape;1216;p7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218" name="Google Shape;1218;p7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220" name="Google Shape;1220;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221" name="Shape 1221"/>
        <p:cNvGrpSpPr/>
        <p:nvPr/>
      </p:nvGrpSpPr>
      <p:grpSpPr>
        <a:xfrm>
          <a:off x="0" y="0"/>
          <a:ext cx="0" cy="0"/>
          <a:chOff x="0" y="0"/>
          <a:chExt cx="0" cy="0"/>
        </a:xfrm>
      </p:grpSpPr>
      <p:cxnSp>
        <p:nvCxnSpPr>
          <p:cNvPr id="1222" name="Google Shape;1222;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3" name="Google Shape;1223;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4" name="Google Shape;1224;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5" name="Google Shape;1225;p7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26" name="Google Shape;1226;p7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27" name="Google Shape;1227;p7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28" name="Google Shape;1228;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29" name="Shape 1229"/>
        <p:cNvGrpSpPr/>
        <p:nvPr/>
      </p:nvGrpSpPr>
      <p:grpSpPr>
        <a:xfrm>
          <a:off x="0" y="0"/>
          <a:ext cx="0" cy="0"/>
          <a:chOff x="0" y="0"/>
          <a:chExt cx="0" cy="0"/>
        </a:xfrm>
      </p:grpSpPr>
      <p:cxnSp>
        <p:nvCxnSpPr>
          <p:cNvPr id="1230" name="Google Shape;1230;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35" name="Google Shape;1235;p7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36" name="Google Shape;1236;p7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37" name="Google Shape;1237;p7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38" name="Google Shape;1238;p7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39" name="Google Shape;1239;p7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40" name="Shape 1240"/>
        <p:cNvGrpSpPr/>
        <p:nvPr/>
      </p:nvGrpSpPr>
      <p:grpSpPr>
        <a:xfrm>
          <a:off x="0" y="0"/>
          <a:ext cx="0" cy="0"/>
          <a:chOff x="0" y="0"/>
          <a:chExt cx="0" cy="0"/>
        </a:xfrm>
      </p:grpSpPr>
      <p:pic>
        <p:nvPicPr>
          <p:cNvPr id="1241" name="Google Shape;1241;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42" name="Google Shape;1242;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0"/>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4" name="Google Shape;1244;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6" name="Google Shape;1246;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47" name="Google Shape;1247;p80"/>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48" name="Google Shape;1248;p80"/>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49" name="Google Shape;1249;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50" name="Shape 1250"/>
        <p:cNvGrpSpPr/>
        <p:nvPr/>
      </p:nvGrpSpPr>
      <p:grpSpPr>
        <a:xfrm>
          <a:off x="0" y="0"/>
          <a:ext cx="0" cy="0"/>
          <a:chOff x="0" y="0"/>
          <a:chExt cx="0" cy="0"/>
        </a:xfrm>
      </p:grpSpPr>
      <p:pic>
        <p:nvPicPr>
          <p:cNvPr id="1251" name="Google Shape;1251;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2" name="Google Shape;1252;p8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55" name="Google Shape;1255;p81"/>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56" name="Google Shape;1256;p81"/>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57" name="Google Shape;1257;p81"/>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8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59" name="Google Shape;1259;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60" name="Shape 1260"/>
        <p:cNvGrpSpPr/>
        <p:nvPr/>
      </p:nvGrpSpPr>
      <p:grpSpPr>
        <a:xfrm>
          <a:off x="0" y="0"/>
          <a:ext cx="0" cy="0"/>
          <a:chOff x="0" y="0"/>
          <a:chExt cx="0" cy="0"/>
        </a:xfrm>
      </p:grpSpPr>
      <p:pic>
        <p:nvPicPr>
          <p:cNvPr id="1261" name="Google Shape;1261;p82"/>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62" name="Google Shape;1262;p82"/>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63" name="Google Shape;12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4" name="Google Shape;1264;p82"/>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5" name="Google Shape;1265;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66" name="Shape 1266"/>
        <p:cNvGrpSpPr/>
        <p:nvPr/>
      </p:nvGrpSpPr>
      <p:grpSpPr>
        <a:xfrm>
          <a:off x="0" y="0"/>
          <a:ext cx="0" cy="0"/>
          <a:chOff x="0" y="0"/>
          <a:chExt cx="0" cy="0"/>
        </a:xfrm>
      </p:grpSpPr>
      <p:sp>
        <p:nvSpPr>
          <p:cNvPr id="1267" name="Google Shape;12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8" name="Google Shape;1268;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69" name="Google Shape;1269;p8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70" name="Google Shape;1270;p8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71" name="Google Shape;1271;p83"/>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3"/>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73" name="Google Shape;1273;p83"/>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 name="Google Shape;1274;p83"/>
          <p:cNvGrpSpPr/>
          <p:nvPr/>
        </p:nvGrpSpPr>
        <p:grpSpPr>
          <a:xfrm>
            <a:off x="3228956" y="1345103"/>
            <a:ext cx="533372" cy="533480"/>
            <a:chOff x="457200" y="1378813"/>
            <a:chExt cx="695400" cy="695450"/>
          </a:xfrm>
        </p:grpSpPr>
        <p:sp>
          <p:nvSpPr>
            <p:cNvPr id="1275" name="Google Shape;1275;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76" name="Google Shape;1276;p8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7" name="Google Shape;1277;p83"/>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 name="Google Shape;1278;p83"/>
          <p:cNvGrpSpPr/>
          <p:nvPr/>
        </p:nvGrpSpPr>
        <p:grpSpPr>
          <a:xfrm>
            <a:off x="6134081" y="1345853"/>
            <a:ext cx="533372" cy="533480"/>
            <a:chOff x="457200" y="1378813"/>
            <a:chExt cx="695400" cy="695450"/>
          </a:xfrm>
        </p:grpSpPr>
        <p:sp>
          <p:nvSpPr>
            <p:cNvPr id="1279" name="Google Shape;1279;p8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80" name="Google Shape;1280;p8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 name="Google Shape;1281;p83"/>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3" name="Google Shape;1283;p83"/>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4" name="Google Shape;1284;p83"/>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5" name="Google Shape;1285;p83"/>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86" name="Google Shape;128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7" name="Google Shape;1287;p8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88" name="Google Shape;1288;p8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89" name="Shape 1289"/>
        <p:cNvGrpSpPr/>
        <p:nvPr/>
      </p:nvGrpSpPr>
      <p:grpSpPr>
        <a:xfrm>
          <a:off x="0" y="0"/>
          <a:ext cx="0" cy="0"/>
          <a:chOff x="0" y="0"/>
          <a:chExt cx="0" cy="0"/>
        </a:xfrm>
      </p:grpSpPr>
      <p:sp>
        <p:nvSpPr>
          <p:cNvPr id="1290" name="Google Shape;1290;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2" name="Google Shape;1292;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94" name="Google Shape;1294;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5" name="Google Shape;1295;p84"/>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96" name="Google Shape;1296;p84"/>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97" name="Google Shape;1297;p84"/>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298" name="Google Shape;1298;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9" name="Google Shape;1299;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300" name="Shape 1300"/>
        <p:cNvGrpSpPr/>
        <p:nvPr/>
      </p:nvGrpSpPr>
      <p:grpSpPr>
        <a:xfrm>
          <a:off x="0" y="0"/>
          <a:ext cx="0" cy="0"/>
          <a:chOff x="0" y="0"/>
          <a:chExt cx="0" cy="0"/>
        </a:xfrm>
      </p:grpSpPr>
      <p:sp>
        <p:nvSpPr>
          <p:cNvPr id="1301" name="Google Shape;1301;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3" name="Google Shape;1303;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305" name="Google Shape;1305;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6" name="Google Shape;1306;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7" name="Google Shape;13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308" name="Google Shape;1308;p85"/>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309" name="Google Shape;1309;p85"/>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310" name="Google Shape;1310;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311" name="Shape 1311"/>
        <p:cNvGrpSpPr/>
        <p:nvPr/>
      </p:nvGrpSpPr>
      <p:grpSpPr>
        <a:xfrm>
          <a:off x="0" y="0"/>
          <a:ext cx="0" cy="0"/>
          <a:chOff x="0" y="0"/>
          <a:chExt cx="0" cy="0"/>
        </a:xfrm>
      </p:grpSpPr>
      <p:sp>
        <p:nvSpPr>
          <p:cNvPr id="1312" name="Google Shape;1312;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4" name="Google Shape;1314;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5" name="Google Shape;1315;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16" name="Google Shape;1316;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17" name="Google Shape;1317;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18" name="Google Shape;1318;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9" name="Google Shape;131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20" name="Google Shape;1320;p86"/>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321" name="Google Shape;1321;p86"/>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322" name="Shape 1322"/>
        <p:cNvGrpSpPr/>
        <p:nvPr/>
      </p:nvGrpSpPr>
      <p:grpSpPr>
        <a:xfrm>
          <a:off x="0" y="0"/>
          <a:ext cx="0" cy="0"/>
          <a:chOff x="0" y="0"/>
          <a:chExt cx="0" cy="0"/>
        </a:xfrm>
      </p:grpSpPr>
      <p:sp>
        <p:nvSpPr>
          <p:cNvPr id="1323" name="Google Shape;1323;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5" name="Google Shape;1325;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6" name="Google Shape;1326;p8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27" name="Google Shape;1327;p8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28" name="Google Shape;1328;p8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29" name="Google Shape;132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30" name="Google Shape;1330;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31" name="Google Shape;1331;p87"/>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32" name="Google Shape;1332;p87"/>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33" name="Shape 1333"/>
        <p:cNvGrpSpPr/>
        <p:nvPr/>
      </p:nvGrpSpPr>
      <p:grpSpPr>
        <a:xfrm>
          <a:off x="0" y="0"/>
          <a:ext cx="0" cy="0"/>
          <a:chOff x="0" y="0"/>
          <a:chExt cx="0" cy="0"/>
        </a:xfrm>
      </p:grpSpPr>
      <p:pic>
        <p:nvPicPr>
          <p:cNvPr id="1334" name="Google Shape;1334;p88"/>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35" name="Google Shape;1335;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7" name="Google Shape;1337;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8" name="Google Shape;1338;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39" name="Google Shape;1339;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0" name="Google Shape;1340;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41" name="Shape 1341"/>
        <p:cNvGrpSpPr/>
        <p:nvPr/>
      </p:nvGrpSpPr>
      <p:grpSpPr>
        <a:xfrm>
          <a:off x="0" y="0"/>
          <a:ext cx="0" cy="0"/>
          <a:chOff x="0" y="0"/>
          <a:chExt cx="0" cy="0"/>
        </a:xfrm>
      </p:grpSpPr>
      <p:pic>
        <p:nvPicPr>
          <p:cNvPr id="1342" name="Google Shape;1342;p8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3" name="Google Shape;1343;p89"/>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5" name="Google Shape;1345;p8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6" name="Google Shape;1346;p8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47" name="Google Shape;1347;p8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49" name="Google Shape;134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89"/>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51" name="Google Shape;1351;p89"/>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2" name="Google Shape;1352;p89"/>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53" name="Shape 1353"/>
        <p:cNvGrpSpPr/>
        <p:nvPr/>
      </p:nvGrpSpPr>
      <p:grpSpPr>
        <a:xfrm>
          <a:off x="0" y="0"/>
          <a:ext cx="0" cy="0"/>
          <a:chOff x="0" y="0"/>
          <a:chExt cx="0" cy="0"/>
        </a:xfrm>
      </p:grpSpPr>
      <p:sp>
        <p:nvSpPr>
          <p:cNvPr id="1354" name="Google Shape;135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5" name="Google Shape;1355;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6" name="Google Shape;1356;p90"/>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57" name="Google Shape;1357;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58" name="Shape 1358"/>
        <p:cNvGrpSpPr/>
        <p:nvPr/>
      </p:nvGrpSpPr>
      <p:grpSpPr>
        <a:xfrm>
          <a:off x="0" y="0"/>
          <a:ext cx="0" cy="0"/>
          <a:chOff x="0" y="0"/>
          <a:chExt cx="0" cy="0"/>
        </a:xfrm>
      </p:grpSpPr>
      <p:pic>
        <p:nvPicPr>
          <p:cNvPr id="1359" name="Google Shape;1359;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60" name="Google Shape;136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1" name="Google Shape;1361;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2" name="Google Shape;1362;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63" name="Google Shape;1363;p91"/>
          <p:cNvGrpSpPr/>
          <p:nvPr/>
        </p:nvGrpSpPr>
        <p:grpSpPr>
          <a:xfrm>
            <a:off x="4167150" y="1202575"/>
            <a:ext cx="809700" cy="809700"/>
            <a:chOff x="1457325" y="1219200"/>
            <a:chExt cx="809700" cy="809700"/>
          </a:xfrm>
        </p:grpSpPr>
        <p:sp>
          <p:nvSpPr>
            <p:cNvPr id="1364" name="Google Shape;1364;p91"/>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1"/>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91"/>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67" name="Google Shape;1367;p91"/>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68" name="Shape 1368"/>
        <p:cNvGrpSpPr/>
        <p:nvPr/>
      </p:nvGrpSpPr>
      <p:grpSpPr>
        <a:xfrm>
          <a:off x="0" y="0"/>
          <a:ext cx="0" cy="0"/>
          <a:chOff x="0" y="0"/>
          <a:chExt cx="0" cy="0"/>
        </a:xfrm>
      </p:grpSpPr>
      <p:pic>
        <p:nvPicPr>
          <p:cNvPr id="1369" name="Google Shape;1369;p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70" name="Google Shape;1370;p92"/>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1" name="Google Shape;1371;p92"/>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72" name="Google Shape;1372;p92"/>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73" name="Google Shape;1373;p92"/>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74" name="Google Shape;1374;p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75" name="Google Shape;1375;p92"/>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76" name="Google Shape;1376;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77" name="Shape 1377"/>
        <p:cNvGrpSpPr/>
        <p:nvPr/>
      </p:nvGrpSpPr>
      <p:grpSpPr>
        <a:xfrm>
          <a:off x="0" y="0"/>
          <a:ext cx="0" cy="0"/>
          <a:chOff x="0" y="0"/>
          <a:chExt cx="0" cy="0"/>
        </a:xfrm>
      </p:grpSpPr>
      <p:pic>
        <p:nvPicPr>
          <p:cNvPr id="1378" name="Google Shape;1378;p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79" name="Google Shape;1379;p9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0" name="Google Shape;1380;p9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381" name="Google Shape;1381;p9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382" name="Google Shape;1382;p9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383" name="Google Shape;1383;p9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9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9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386" name="Google Shape;1386;p9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387" name="Google Shape;1387;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1388" name="Shape 1388"/>
        <p:cNvGrpSpPr/>
        <p:nvPr/>
      </p:nvGrpSpPr>
      <p:grpSpPr>
        <a:xfrm>
          <a:off x="0" y="0"/>
          <a:ext cx="0" cy="0"/>
          <a:chOff x="0" y="0"/>
          <a:chExt cx="0" cy="0"/>
        </a:xfrm>
      </p:grpSpPr>
      <p:sp>
        <p:nvSpPr>
          <p:cNvPr id="1389" name="Google Shape;1389;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0" name="Google Shape;1390;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1" name="Google Shape;1391;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2" name="Google Shape;1392;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3" name="Google Shape;1393;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4" name="Google Shape;1394;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5" name="Google Shape;1395;p9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396" name="Shape 1396"/>
        <p:cNvGrpSpPr/>
        <p:nvPr/>
      </p:nvGrpSpPr>
      <p:grpSpPr>
        <a:xfrm>
          <a:off x="0" y="0"/>
          <a:ext cx="0" cy="0"/>
          <a:chOff x="0" y="0"/>
          <a:chExt cx="0" cy="0"/>
        </a:xfrm>
      </p:grpSpPr>
      <p:pic>
        <p:nvPicPr>
          <p:cNvPr id="1397" name="Google Shape;1397;p9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98" name="Google Shape;1398;p9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01" name="Google Shape;1401;p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2" name="Google Shape;1402;p9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403" name="Google Shape;1403;p9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9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405" name="Shape 1405"/>
        <p:cNvGrpSpPr/>
        <p:nvPr/>
      </p:nvGrpSpPr>
      <p:grpSpPr>
        <a:xfrm>
          <a:off x="0" y="0"/>
          <a:ext cx="0" cy="0"/>
          <a:chOff x="0" y="0"/>
          <a:chExt cx="0" cy="0"/>
        </a:xfrm>
      </p:grpSpPr>
      <p:pic>
        <p:nvPicPr>
          <p:cNvPr id="1406" name="Google Shape;1406;p9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07" name="Google Shape;1407;p9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8" name="Google Shape;1408;p9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09" name="Google Shape;1409;p9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0" name="Google Shape;1410;p9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1" name="Google Shape;1411;p9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12" name="Google Shape;14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3" name="Google Shape;1413;p9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14" name="Google Shape;1414;p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5" name="Google Shape;1415;p9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_1">
    <p:spTree>
      <p:nvGrpSpPr>
        <p:cNvPr id="1416" name="Shape 1416"/>
        <p:cNvGrpSpPr/>
        <p:nvPr/>
      </p:nvGrpSpPr>
      <p:grpSpPr>
        <a:xfrm>
          <a:off x="0" y="0"/>
          <a:ext cx="0" cy="0"/>
          <a:chOff x="0" y="0"/>
          <a:chExt cx="0" cy="0"/>
        </a:xfrm>
      </p:grpSpPr>
      <p:pic>
        <p:nvPicPr>
          <p:cNvPr id="1417" name="Google Shape;1417;p9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18" name="Google Shape;1418;p9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419" name="Google Shape;1419;p9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420" name="Google Shape;1420;p9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421" name="Google Shape;1421;p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1">
  <p:cSld name="CUSTOM_2_7_2_4">
    <p:spTree>
      <p:nvGrpSpPr>
        <p:cNvPr id="1422" name="Shape 1422"/>
        <p:cNvGrpSpPr/>
        <p:nvPr/>
      </p:nvGrpSpPr>
      <p:grpSpPr>
        <a:xfrm>
          <a:off x="0" y="0"/>
          <a:ext cx="0" cy="0"/>
          <a:chOff x="0" y="0"/>
          <a:chExt cx="0" cy="0"/>
        </a:xfrm>
      </p:grpSpPr>
      <p:sp>
        <p:nvSpPr>
          <p:cNvPr id="1423" name="Google Shape;1423;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4" name="Google Shape;1424;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5" name="Google Shape;1425;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27" name="Google Shape;1427;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8" name="Google Shape;1428;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9" name="Google Shape;1429;p9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2">
  <p:cSld name="CUSTOM_2_7_2_2_1_3">
    <p:spTree>
      <p:nvGrpSpPr>
        <p:cNvPr id="1430" name="Shape 1430"/>
        <p:cNvGrpSpPr/>
        <p:nvPr/>
      </p:nvGrpSpPr>
      <p:grpSpPr>
        <a:xfrm>
          <a:off x="0" y="0"/>
          <a:ext cx="0" cy="0"/>
          <a:chOff x="0" y="0"/>
          <a:chExt cx="0" cy="0"/>
        </a:xfrm>
      </p:grpSpPr>
      <p:sp>
        <p:nvSpPr>
          <p:cNvPr id="1431" name="Google Shape;1431;p99"/>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32" name="Google Shape;1432;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433" name="Google Shape;1433;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34" name="Google Shape;1434;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5" name="Google Shape;1435;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36" name="Google Shape;1436;p9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37" name="Google Shape;1437;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1">
  <p:cSld name="CUSTOM_17_2_1_1_2_1_2">
    <p:spTree>
      <p:nvGrpSpPr>
        <p:cNvPr id="1438" name="Shape 1438"/>
        <p:cNvGrpSpPr/>
        <p:nvPr/>
      </p:nvGrpSpPr>
      <p:grpSpPr>
        <a:xfrm>
          <a:off x="0" y="0"/>
          <a:ext cx="0" cy="0"/>
          <a:chOff x="0" y="0"/>
          <a:chExt cx="0" cy="0"/>
        </a:xfrm>
      </p:grpSpPr>
      <p:pic>
        <p:nvPicPr>
          <p:cNvPr id="1439" name="Google Shape;1439;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40" name="Google Shape;1440;p100"/>
          <p:cNvSpPr txBox="1"/>
          <p:nvPr>
            <p:ph type="title"/>
          </p:nvPr>
        </p:nvSpPr>
        <p:spPr>
          <a:xfrm>
            <a:off x="274350" y="217560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41" name="Google Shape;144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127" Type="http://schemas.openxmlformats.org/officeDocument/2006/relationships/slideLayout" Target="../slideLayouts/slideLayout127.xml"/><Relationship Id="rId126" Type="http://schemas.openxmlformats.org/officeDocument/2006/relationships/slideLayout" Target="../slideLayouts/slideLayout126.xml"/><Relationship Id="rId26" Type="http://schemas.openxmlformats.org/officeDocument/2006/relationships/slideLayout" Target="../slideLayouts/slideLayout26.xml"/><Relationship Id="rId121" Type="http://schemas.openxmlformats.org/officeDocument/2006/relationships/slideLayout" Target="../slideLayouts/slideLayout121.xml"/><Relationship Id="rId25" Type="http://schemas.openxmlformats.org/officeDocument/2006/relationships/slideLayout" Target="../slideLayouts/slideLayout25.xml"/><Relationship Id="rId120" Type="http://schemas.openxmlformats.org/officeDocument/2006/relationships/slideLayout" Target="../slideLayouts/slideLayout12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125" Type="http://schemas.openxmlformats.org/officeDocument/2006/relationships/slideLayout" Target="../slideLayouts/slideLayout125.xml"/><Relationship Id="rId29" Type="http://schemas.openxmlformats.org/officeDocument/2006/relationships/slideLayout" Target="../slideLayouts/slideLayout29.xml"/><Relationship Id="rId124" Type="http://schemas.openxmlformats.org/officeDocument/2006/relationships/slideLayout" Target="../slideLayouts/slideLayout124.xml"/><Relationship Id="rId123" Type="http://schemas.openxmlformats.org/officeDocument/2006/relationships/slideLayout" Target="../slideLayouts/slideLayout123.xml"/><Relationship Id="rId122" Type="http://schemas.openxmlformats.org/officeDocument/2006/relationships/slideLayout" Target="../slideLayouts/slideLayout122.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3" Type="http://schemas.openxmlformats.org/officeDocument/2006/relationships/slideLayout" Target="../slideLayouts/slideLayout143.xml"/><Relationship Id="rId142" Type="http://schemas.openxmlformats.org/officeDocument/2006/relationships/slideLayout" Target="../slideLayouts/slideLayout142.xml"/><Relationship Id="rId141" Type="http://schemas.openxmlformats.org/officeDocument/2006/relationships/slideLayout" Target="../slideLayouts/slideLayout141.xml"/><Relationship Id="rId140" Type="http://schemas.openxmlformats.org/officeDocument/2006/relationships/slideLayout" Target="../slideLayouts/slideLayout140.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145" Type="http://schemas.openxmlformats.org/officeDocument/2006/relationships/theme" Target="../theme/theme1.xml"/><Relationship Id="rId8" Type="http://schemas.openxmlformats.org/officeDocument/2006/relationships/slideLayout" Target="../slideLayouts/slideLayout8.xml"/><Relationship Id="rId144" Type="http://schemas.openxmlformats.org/officeDocument/2006/relationships/slideLayout" Target="../slideLayouts/slideLayout14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137" Type="http://schemas.openxmlformats.org/officeDocument/2006/relationships/slideLayout" Target="../slideLayouts/slideLayout137.xml"/><Relationship Id="rId132" Type="http://schemas.openxmlformats.org/officeDocument/2006/relationships/slideLayout" Target="../slideLayouts/slideLayout132.xml"/><Relationship Id="rId131" Type="http://schemas.openxmlformats.org/officeDocument/2006/relationships/slideLayout" Target="../slideLayouts/slideLayout131.xml"/><Relationship Id="rId130" Type="http://schemas.openxmlformats.org/officeDocument/2006/relationships/slideLayout" Target="../slideLayouts/slideLayout130.xml"/><Relationship Id="rId136" Type="http://schemas.openxmlformats.org/officeDocument/2006/relationships/slideLayout" Target="../slideLayouts/slideLayout136.xml"/><Relationship Id="rId135" Type="http://schemas.openxmlformats.org/officeDocument/2006/relationships/slideLayout" Target="../slideLayouts/slideLayout135.xml"/><Relationship Id="rId134" Type="http://schemas.openxmlformats.org/officeDocument/2006/relationships/slideLayout" Target="../slideLayouts/slideLayout134.xml"/><Relationship Id="rId133" Type="http://schemas.openxmlformats.org/officeDocument/2006/relationships/slideLayout" Target="../slideLayouts/slideLayout13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 id="2147483782" r:id="rId135"/>
    <p:sldLayoutId id="2147483783" r:id="rId136"/>
    <p:sldLayoutId id="2147483784" r:id="rId137"/>
    <p:sldLayoutId id="2147483785" r:id="rId138"/>
    <p:sldLayoutId id="2147483786" r:id="rId139"/>
    <p:sldLayoutId id="2147483787" r:id="rId140"/>
    <p:sldLayoutId id="2147483788" r:id="rId141"/>
    <p:sldLayoutId id="2147483789" r:id="rId142"/>
    <p:sldLayoutId id="2147483790" r:id="rId143"/>
    <p:sldLayoutId id="2147483791" r:id="rId1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3.xml"/><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7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9.xml"/><Relationship Id="rId3" Type="http://schemas.openxmlformats.org/officeDocument/2006/relationships/hyperlink" Target="https://www.datio.com/iaas/understanding-the-data-partitioning-techniqu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20.xml"/><Relationship Id="rId3" Type="http://schemas.openxmlformats.org/officeDocument/2006/relationships/image" Target="../media/image19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1.xml"/><Relationship Id="rId3" Type="http://schemas.openxmlformats.org/officeDocument/2006/relationships/image" Target="../media/image166.png"/><Relationship Id="rId4" Type="http://schemas.openxmlformats.org/officeDocument/2006/relationships/image" Target="../media/image1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29.xml"/><Relationship Id="rId3" Type="http://schemas.openxmlformats.org/officeDocument/2006/relationships/hyperlink" Target="https://medium.com/swlh/revealing-apache-spark-shuffling-magic-b2c304306142" TargetMode="External"/><Relationship Id="rId4" Type="http://schemas.openxmlformats.org/officeDocument/2006/relationships/image" Target="../media/image179.png"/><Relationship Id="rId5" Type="http://schemas.openxmlformats.org/officeDocument/2006/relationships/image" Target="../media/image1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36.xml"/><Relationship Id="rId3" Type="http://schemas.openxmlformats.org/officeDocument/2006/relationships/image" Target="../media/image1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5.xml"/><Relationship Id="rId3" Type="http://schemas.openxmlformats.org/officeDocument/2006/relationships/image" Target="../media/image1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7.xml"/><Relationship Id="rId3" Type="http://schemas.openxmlformats.org/officeDocument/2006/relationships/image" Target="../media/image1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xml"/><Relationship Id="rId3" Type="http://schemas.openxmlformats.org/officeDocument/2006/relationships/hyperlink" Target="https://www.howtogeek.com/348960/what-is-a-csv-file-and-how-do-i-open-it/" TargetMode="External"/><Relationship Id="rId4" Type="http://schemas.openxmlformats.org/officeDocument/2006/relationships/image" Target="../media/image165.png"/><Relationship Id="rId5" Type="http://schemas.openxmlformats.org/officeDocument/2006/relationships/image" Target="../media/image1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146"/>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Clr>
                <a:schemeClr val="dk1"/>
              </a:buClr>
              <a:buSzPts val="1100"/>
              <a:buFont typeface="Arial"/>
              <a:buNone/>
            </a:pPr>
            <a:r>
              <a:rPr lang="en" sz="3400">
                <a:solidFill>
                  <a:schemeClr val="dk1"/>
                </a:solidFill>
              </a:rPr>
              <a:t>Optimizing Spark: Storage, Partitioning, and Caching</a:t>
            </a:r>
            <a:endParaRPr sz="3600"/>
          </a:p>
        </p:txBody>
      </p:sp>
      <p:sp>
        <p:nvSpPr>
          <p:cNvPr id="1800" name="Google Shape;1800;p146"/>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solidFill>
                  <a:srgbClr val="FFFFFF"/>
                </a:solidFill>
              </a:rPr>
              <a:t>Lesson 22.3</a:t>
            </a:r>
            <a:endParaRPr sz="1800">
              <a:solidFill>
                <a:srgbClr val="FFFFFF"/>
              </a:solidFill>
            </a:endParaRPr>
          </a:p>
        </p:txBody>
      </p:sp>
      <p:sp>
        <p:nvSpPr>
          <p:cNvPr id="1801" name="Google Shape;1801;p14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
        <p:nvSpPr>
          <p:cNvPr id="1802" name="Google Shape;1802;p1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880" name="Shape 1880"/>
        <p:cNvGrpSpPr/>
        <p:nvPr/>
      </p:nvGrpSpPr>
      <p:grpSpPr>
        <a:xfrm>
          <a:off x="0" y="0"/>
          <a:ext cx="0" cy="0"/>
          <a:chOff x="0" y="0"/>
          <a:chExt cx="0" cy="0"/>
        </a:xfrm>
      </p:grpSpPr>
      <p:sp>
        <p:nvSpPr>
          <p:cNvPr id="1881" name="Google Shape;1881;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82" name="Google Shape;1882;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Optimizing Spark — Data Storage</a:t>
            </a:r>
            <a:endParaRPr/>
          </a:p>
        </p:txBody>
      </p:sp>
      <p:sp>
        <p:nvSpPr>
          <p:cNvPr id="1883" name="Google Shape;1883;p155"/>
          <p:cNvSpPr txBox="1"/>
          <p:nvPr>
            <p:ph idx="1" type="subTitle"/>
          </p:nvPr>
        </p:nvSpPr>
        <p:spPr>
          <a:xfrm>
            <a:off x="-48150" y="66810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Columnar refers to how the data is stored.</a:t>
            </a:r>
            <a:endParaRPr/>
          </a:p>
        </p:txBody>
      </p:sp>
      <p:graphicFrame>
        <p:nvGraphicFramePr>
          <p:cNvPr id="1884" name="Google Shape;1884;p155"/>
          <p:cNvGraphicFramePr/>
          <p:nvPr/>
        </p:nvGraphicFramePr>
        <p:xfrm>
          <a:off x="3320938" y="1205475"/>
          <a:ext cx="3000000" cy="3000000"/>
        </p:xfrm>
        <a:graphic>
          <a:graphicData uri="http://schemas.openxmlformats.org/drawingml/2006/table">
            <a:tbl>
              <a:tblPr>
                <a:noFill/>
                <a:tableStyleId>{29E8885F-6533-40DA-B680-B0BE4AB36EA5}</a:tableStyleId>
              </a:tblPr>
              <a:tblGrid>
                <a:gridCol w="478275"/>
                <a:gridCol w="478275"/>
                <a:gridCol w="478275"/>
                <a:gridCol w="478275"/>
                <a:gridCol w="478275"/>
              </a:tblGrid>
              <a:tr h="404225">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r>
              <a:tr h="404225">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r>
              <a:tr h="404225">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r>
              <a:tr h="404225">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r>
              <a:tr h="404225">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r>
              <a:tr h="404225">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r>
              <a:tr h="404225">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r>
              <a:tr h="404225">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r>
            </a:tbl>
          </a:graphicData>
        </a:graphic>
      </p:graphicFrame>
      <p:sp>
        <p:nvSpPr>
          <p:cNvPr id="1885" name="Google Shape;1885;p155"/>
          <p:cNvSpPr txBox="1"/>
          <p:nvPr/>
        </p:nvSpPr>
        <p:spPr>
          <a:xfrm>
            <a:off x="6187050" y="1357875"/>
            <a:ext cx="2699700" cy="2678400"/>
          </a:xfrm>
          <a:prstGeom prst="rect">
            <a:avLst/>
          </a:prstGeom>
          <a:noFill/>
          <a:ln>
            <a:noFill/>
          </a:ln>
        </p:spPr>
        <p:txBody>
          <a:bodyPr anchorCtr="0" anchor="t" bIns="0" lIns="0" spcFirstLastPara="1" rIns="0" wrap="square" tIns="0">
            <a:spAutoFit/>
          </a:bodyPr>
          <a:lstStyle/>
          <a:p>
            <a:pPr indent="-180340" lvl="0" marL="2286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Columnar stor</a:t>
            </a:r>
            <a:r>
              <a:rPr lang="en">
                <a:solidFill>
                  <a:schemeClr val="dk1"/>
                </a:solidFill>
                <a:latin typeface="Roboto"/>
                <a:ea typeface="Roboto"/>
                <a:cs typeface="Roboto"/>
                <a:sym typeface="Roboto"/>
              </a:rPr>
              <a:t>es</a:t>
            </a:r>
            <a:r>
              <a:rPr lang="en">
                <a:solidFill>
                  <a:schemeClr val="dk1"/>
                </a:solidFill>
                <a:latin typeface="Roboto"/>
                <a:ea typeface="Roboto"/>
                <a:cs typeface="Roboto"/>
                <a:sym typeface="Roboto"/>
              </a:rPr>
              <a:t> each column of a row separately, with a reference to all of it’s columns.</a:t>
            </a:r>
            <a:endParaRPr>
              <a:solidFill>
                <a:schemeClr val="dk1"/>
              </a:solidFill>
              <a:latin typeface="Roboto"/>
              <a:ea typeface="Roboto"/>
              <a:cs typeface="Roboto"/>
              <a:sym typeface="Roboto"/>
            </a:endParaRPr>
          </a:p>
          <a:p>
            <a:pPr indent="-180340" lvl="0" marL="228600" rtl="0" algn="l">
              <a:spcBef>
                <a:spcPts val="1200"/>
              </a:spcBef>
              <a:spcAft>
                <a:spcPts val="0"/>
              </a:spcAft>
              <a:buClr>
                <a:schemeClr val="dk1"/>
              </a:buClr>
              <a:buSzPts val="1400"/>
              <a:buFont typeface="Roboto"/>
              <a:buChar char="●"/>
            </a:pPr>
            <a:r>
              <a:rPr lang="en">
                <a:solidFill>
                  <a:schemeClr val="dk1"/>
                </a:solidFill>
                <a:latin typeface="Roboto"/>
                <a:ea typeface="Roboto"/>
                <a:cs typeface="Roboto"/>
                <a:sym typeface="Roboto"/>
              </a:rPr>
              <a:t>This allows you to query and filter a single column and return only the selected columns in your query with great efficiency.</a:t>
            </a:r>
            <a:endParaRPr>
              <a:solidFill>
                <a:schemeClr val="dk1"/>
              </a:solidFill>
              <a:latin typeface="Roboto"/>
              <a:ea typeface="Roboto"/>
              <a:cs typeface="Roboto"/>
              <a:sym typeface="Roboto"/>
            </a:endParaRPr>
          </a:p>
          <a:p>
            <a:pPr indent="-180340" lvl="0" marL="228600" rtl="0" algn="l">
              <a:spcBef>
                <a:spcPts val="1200"/>
              </a:spcBef>
              <a:spcAft>
                <a:spcPts val="1200"/>
              </a:spcAft>
              <a:buClr>
                <a:schemeClr val="dk1"/>
              </a:buClr>
              <a:buSzPts val="1400"/>
              <a:buFont typeface="Roboto"/>
              <a:buChar char="●"/>
            </a:pPr>
            <a:r>
              <a:rPr lang="en">
                <a:solidFill>
                  <a:schemeClr val="dk1"/>
                </a:solidFill>
                <a:latin typeface="Roboto"/>
                <a:ea typeface="Roboto"/>
                <a:cs typeface="Roboto"/>
                <a:sym typeface="Roboto"/>
              </a:rPr>
              <a:t>This will greatly reduce the amount of reading Spark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would have to do.</a:t>
            </a:r>
            <a:endParaRPr>
              <a:solidFill>
                <a:schemeClr val="dk1"/>
              </a:solidFill>
              <a:latin typeface="Roboto"/>
              <a:ea typeface="Roboto"/>
              <a:cs typeface="Roboto"/>
              <a:sym typeface="Roboto"/>
            </a:endParaRPr>
          </a:p>
        </p:txBody>
      </p:sp>
      <p:graphicFrame>
        <p:nvGraphicFramePr>
          <p:cNvPr id="1886" name="Google Shape;1886;p155"/>
          <p:cNvGraphicFramePr/>
          <p:nvPr/>
        </p:nvGraphicFramePr>
        <p:xfrm>
          <a:off x="396763" y="1205475"/>
          <a:ext cx="3000000" cy="3000000"/>
        </p:xfrm>
        <a:graphic>
          <a:graphicData uri="http://schemas.openxmlformats.org/drawingml/2006/table">
            <a:tbl>
              <a:tblPr>
                <a:noFill/>
                <a:tableStyleId>{29E8885F-6533-40DA-B680-B0BE4AB36EA5}</a:tableStyleId>
              </a:tblPr>
              <a:tblGrid>
                <a:gridCol w="478275"/>
                <a:gridCol w="478275"/>
                <a:gridCol w="478275"/>
                <a:gridCol w="478275"/>
                <a:gridCol w="478275"/>
              </a:tblGrid>
              <a:tr h="404225">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9EE244"/>
                    </a:solidFill>
                  </a:tcPr>
                </a:tc>
              </a:tr>
              <a:tr h="404225">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c>
                  <a:txBody>
                    <a:bodyPr/>
                    <a:lstStyle/>
                    <a:p>
                      <a:pPr indent="0" lvl="0" marL="0" rtl="0" algn="ctr">
                        <a:spcBef>
                          <a:spcPts val="0"/>
                        </a:spcBef>
                        <a:spcAft>
                          <a:spcPts val="0"/>
                        </a:spcAft>
                        <a:buClr>
                          <a:schemeClr val="dk1"/>
                        </a:buClr>
                        <a:buSzPts val="1100"/>
                        <a:buFont typeface="Arial"/>
                        <a:buNone/>
                      </a:pPr>
                      <a:r>
                        <a:rPr lang="en" sz="1600">
                          <a:solidFill>
                            <a:srgbClr val="04346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FF992D"/>
                    </a:solidFill>
                  </a:tcPr>
                </a:tc>
              </a:tr>
              <a:tr h="404225">
                <a:tc>
                  <a:txBody>
                    <a:bodyPr/>
                    <a:lstStyle/>
                    <a:p>
                      <a:pPr indent="0" lvl="0" marL="0" rtl="0" algn="ctr">
                        <a:spcBef>
                          <a:spcPts val="0"/>
                        </a:spcBef>
                        <a:spcAft>
                          <a:spcPts val="0"/>
                        </a:spcAft>
                        <a:buNone/>
                      </a:pPr>
                      <a:r>
                        <a:rPr lang="en" sz="1700"/>
                        <a:t>🔹</a:t>
                      </a:r>
                      <a:endParaRPr sz="1700"/>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None/>
                      </a:pPr>
                      <a:r>
                        <a:rPr lang="en" sz="1700"/>
                        <a:t>🔹</a:t>
                      </a:r>
                      <a:endParaRPr sz="1700"/>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None/>
                      </a:pPr>
                      <a:r>
                        <a:rPr lang="en" sz="1700"/>
                        <a:t>🔹</a:t>
                      </a:r>
                      <a:endParaRPr sz="1700"/>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None/>
                      </a:pPr>
                      <a:r>
                        <a:rPr lang="en" sz="1700"/>
                        <a:t>🔹</a:t>
                      </a:r>
                      <a:endParaRPr sz="1700"/>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c>
                  <a:txBody>
                    <a:bodyPr/>
                    <a:lstStyle/>
                    <a:p>
                      <a:pPr indent="0" lvl="0" marL="0" rtl="0" algn="ctr">
                        <a:spcBef>
                          <a:spcPts val="0"/>
                        </a:spcBef>
                        <a:spcAft>
                          <a:spcPts val="0"/>
                        </a:spcAft>
                        <a:buNone/>
                      </a:pPr>
                      <a:r>
                        <a:rPr lang="en" sz="1700"/>
                        <a:t>🔹</a:t>
                      </a:r>
                      <a:endParaRPr sz="1700"/>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00D6CB"/>
                    </a:solidFill>
                  </a:tcPr>
                </a:tc>
              </a:tr>
              <a:tr h="404225">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1475D4"/>
                    </a:solidFill>
                  </a:tcPr>
                </a:tc>
              </a:tr>
              <a:tr h="404225">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a:t>
                      </a:r>
                      <a:endParaRPr/>
                    </a:p>
                  </a:txBody>
                  <a:tcPr marT="0" marB="0" marR="0" marL="0" anchor="ctr">
                    <a:lnL cap="flat" cmpd="sng" w="28575">
                      <a:solidFill>
                        <a:srgbClr val="F2F5F9"/>
                      </a:solidFill>
                      <a:prstDash val="solid"/>
                      <a:round/>
                      <a:headEnd len="sm" w="sm" type="none"/>
                      <a:tailEnd len="sm" w="sm" type="none"/>
                    </a:lnL>
                    <a:lnR cap="flat" cmpd="sng" w="28575">
                      <a:solidFill>
                        <a:srgbClr val="F2F5F9"/>
                      </a:solidFill>
                      <a:prstDash val="solid"/>
                      <a:round/>
                      <a:headEnd len="sm" w="sm" type="none"/>
                      <a:tailEnd len="sm" w="sm" type="none"/>
                    </a:lnR>
                    <a:lnT cap="flat" cmpd="sng" w="28575">
                      <a:solidFill>
                        <a:srgbClr val="F2F5F9"/>
                      </a:solidFill>
                      <a:prstDash val="solid"/>
                      <a:round/>
                      <a:headEnd len="sm" w="sm" type="none"/>
                      <a:tailEnd len="sm" w="sm" type="none"/>
                    </a:lnT>
                    <a:lnB cap="flat" cmpd="sng" w="28575">
                      <a:solidFill>
                        <a:srgbClr val="F2F5F9"/>
                      </a:solidFill>
                      <a:prstDash val="solid"/>
                      <a:round/>
                      <a:headEnd len="sm" w="sm" type="none"/>
                      <a:tailEnd len="sm" w="sm" type="none"/>
                    </a:lnB>
                    <a:solidFill>
                      <a:srgbClr val="E51470"/>
                    </a:solidFill>
                  </a:tcPr>
                </a:tc>
              </a:tr>
            </a:tbl>
          </a:graphicData>
        </a:graphic>
      </p:graphicFrame>
      <p:sp>
        <p:nvSpPr>
          <p:cNvPr id="1887" name="Google Shape;1887;p155"/>
          <p:cNvSpPr/>
          <p:nvPr/>
        </p:nvSpPr>
        <p:spPr>
          <a:xfrm>
            <a:off x="2895600" y="2028825"/>
            <a:ext cx="338100" cy="276300"/>
          </a:xfrm>
          <a:prstGeom prst="rightArrow">
            <a:avLst>
              <a:gd fmla="val 50000" name="adj1"/>
              <a:gd fmla="val 50000" name="adj2"/>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891" name="Shape 1891"/>
        <p:cNvGrpSpPr/>
        <p:nvPr/>
      </p:nvGrpSpPr>
      <p:grpSpPr>
        <a:xfrm>
          <a:off x="0" y="0"/>
          <a:ext cx="0" cy="0"/>
          <a:chOff x="0" y="0"/>
          <a:chExt cx="0" cy="0"/>
        </a:xfrm>
      </p:grpSpPr>
      <p:sp>
        <p:nvSpPr>
          <p:cNvPr id="1892" name="Google Shape;1892;p156"/>
          <p:cNvSpPr/>
          <p:nvPr/>
        </p:nvSpPr>
        <p:spPr>
          <a:xfrm>
            <a:off x="447175" y="2270174"/>
            <a:ext cx="2898300" cy="63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56"/>
          <p:cNvSpPr/>
          <p:nvPr/>
        </p:nvSpPr>
        <p:spPr>
          <a:xfrm>
            <a:off x="447175" y="1315950"/>
            <a:ext cx="2898300" cy="665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highlight>
                  <a:srgbClr val="FFFF00"/>
                </a:highlight>
              </a:rPr>
              <a:t>Row Based</a:t>
            </a:r>
            <a:r>
              <a:rPr lang="en"/>
              <a:t> vs Columnar Based (Parquet)</a:t>
            </a:r>
            <a:endParaRPr/>
          </a:p>
        </p:txBody>
      </p:sp>
      <p:sp>
        <p:nvSpPr>
          <p:cNvPr id="1895" name="Google Shape;1895;p156"/>
          <p:cNvSpPr/>
          <p:nvPr/>
        </p:nvSpPr>
        <p:spPr>
          <a:xfrm>
            <a:off x="830969" y="1443870"/>
            <a:ext cx="435300" cy="396600"/>
          </a:xfrm>
          <a:prstGeom prst="cube">
            <a:avLst>
              <a:gd fmla="val 25000" name="adj"/>
            </a:avLst>
          </a:prstGeom>
          <a:solidFill>
            <a:srgbClr val="9EE2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1</a:t>
            </a:r>
            <a:endParaRPr>
              <a:latin typeface="Roboto Medium"/>
              <a:ea typeface="Roboto Medium"/>
              <a:cs typeface="Roboto Medium"/>
              <a:sym typeface="Roboto Medium"/>
            </a:endParaRPr>
          </a:p>
        </p:txBody>
      </p:sp>
      <p:sp>
        <p:nvSpPr>
          <p:cNvPr id="1896" name="Google Shape;1896;p156"/>
          <p:cNvSpPr/>
          <p:nvPr/>
        </p:nvSpPr>
        <p:spPr>
          <a:xfrm>
            <a:off x="1388618" y="1443870"/>
            <a:ext cx="435300" cy="396600"/>
          </a:xfrm>
          <a:prstGeom prst="cube">
            <a:avLst>
              <a:gd fmla="val 25000" name="adj"/>
            </a:avLst>
          </a:prstGeom>
          <a:solidFill>
            <a:srgbClr val="9EE2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2</a:t>
            </a:r>
            <a:endParaRPr>
              <a:latin typeface="Roboto Medium"/>
              <a:ea typeface="Roboto Medium"/>
              <a:cs typeface="Roboto Medium"/>
              <a:sym typeface="Roboto Medium"/>
            </a:endParaRPr>
          </a:p>
        </p:txBody>
      </p:sp>
      <p:sp>
        <p:nvSpPr>
          <p:cNvPr id="1897" name="Google Shape;1897;p156"/>
          <p:cNvSpPr/>
          <p:nvPr/>
        </p:nvSpPr>
        <p:spPr>
          <a:xfrm>
            <a:off x="1946267" y="1443870"/>
            <a:ext cx="435300" cy="396600"/>
          </a:xfrm>
          <a:prstGeom prst="cube">
            <a:avLst>
              <a:gd fmla="val 25000" name="adj"/>
            </a:avLst>
          </a:prstGeom>
          <a:solidFill>
            <a:srgbClr val="9EE2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3</a:t>
            </a:r>
            <a:endParaRPr>
              <a:latin typeface="Roboto Medium"/>
              <a:ea typeface="Roboto Medium"/>
              <a:cs typeface="Roboto Medium"/>
              <a:sym typeface="Roboto Medium"/>
            </a:endParaRPr>
          </a:p>
        </p:txBody>
      </p:sp>
      <p:sp>
        <p:nvSpPr>
          <p:cNvPr id="1898" name="Google Shape;1898;p156"/>
          <p:cNvSpPr/>
          <p:nvPr/>
        </p:nvSpPr>
        <p:spPr>
          <a:xfrm>
            <a:off x="2503916" y="1443870"/>
            <a:ext cx="435300" cy="396600"/>
          </a:xfrm>
          <a:prstGeom prst="cube">
            <a:avLst>
              <a:gd fmla="val 25000" name="adj"/>
            </a:avLst>
          </a:prstGeom>
          <a:solidFill>
            <a:srgbClr val="9EE2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4</a:t>
            </a:r>
            <a:endParaRPr>
              <a:latin typeface="Roboto Medium"/>
              <a:ea typeface="Roboto Medium"/>
              <a:cs typeface="Roboto Medium"/>
              <a:sym typeface="Roboto Medium"/>
            </a:endParaRPr>
          </a:p>
        </p:txBody>
      </p:sp>
      <p:sp>
        <p:nvSpPr>
          <p:cNvPr id="1899" name="Google Shape;1899;p156"/>
          <p:cNvSpPr/>
          <p:nvPr/>
        </p:nvSpPr>
        <p:spPr>
          <a:xfrm>
            <a:off x="830969" y="2387117"/>
            <a:ext cx="435300" cy="3966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1</a:t>
            </a:r>
            <a:endParaRPr>
              <a:latin typeface="Roboto Medium"/>
              <a:ea typeface="Roboto Medium"/>
              <a:cs typeface="Roboto Medium"/>
              <a:sym typeface="Roboto Medium"/>
            </a:endParaRPr>
          </a:p>
        </p:txBody>
      </p:sp>
      <p:sp>
        <p:nvSpPr>
          <p:cNvPr id="1900" name="Google Shape;1900;p156"/>
          <p:cNvSpPr/>
          <p:nvPr/>
        </p:nvSpPr>
        <p:spPr>
          <a:xfrm>
            <a:off x="1388618" y="2387117"/>
            <a:ext cx="435300" cy="3966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2</a:t>
            </a:r>
            <a:endParaRPr>
              <a:latin typeface="Roboto Medium"/>
              <a:ea typeface="Roboto Medium"/>
              <a:cs typeface="Roboto Medium"/>
              <a:sym typeface="Roboto Medium"/>
            </a:endParaRPr>
          </a:p>
        </p:txBody>
      </p:sp>
      <p:sp>
        <p:nvSpPr>
          <p:cNvPr id="1901" name="Google Shape;1901;p156"/>
          <p:cNvSpPr/>
          <p:nvPr/>
        </p:nvSpPr>
        <p:spPr>
          <a:xfrm>
            <a:off x="1946267" y="2387117"/>
            <a:ext cx="435300" cy="3966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3</a:t>
            </a:r>
            <a:endParaRPr>
              <a:latin typeface="Roboto Medium"/>
              <a:ea typeface="Roboto Medium"/>
              <a:cs typeface="Roboto Medium"/>
              <a:sym typeface="Roboto Medium"/>
            </a:endParaRPr>
          </a:p>
        </p:txBody>
      </p:sp>
      <p:sp>
        <p:nvSpPr>
          <p:cNvPr id="1902" name="Google Shape;1902;p156"/>
          <p:cNvSpPr/>
          <p:nvPr/>
        </p:nvSpPr>
        <p:spPr>
          <a:xfrm>
            <a:off x="2503916" y="2387117"/>
            <a:ext cx="435300" cy="3966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4</a:t>
            </a:r>
            <a:endParaRPr>
              <a:latin typeface="Roboto Medium"/>
              <a:ea typeface="Roboto Medium"/>
              <a:cs typeface="Roboto Medium"/>
              <a:sym typeface="Roboto Medium"/>
            </a:endParaRPr>
          </a:p>
        </p:txBody>
      </p:sp>
      <p:sp>
        <p:nvSpPr>
          <p:cNvPr id="1903" name="Google Shape;1903;p156"/>
          <p:cNvSpPr/>
          <p:nvPr/>
        </p:nvSpPr>
        <p:spPr>
          <a:xfrm>
            <a:off x="830969" y="3189786"/>
            <a:ext cx="435300" cy="396600"/>
          </a:xfrm>
          <a:prstGeom prst="cube">
            <a:avLst>
              <a:gd fmla="val 25000"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1</a:t>
            </a:r>
            <a:endParaRPr>
              <a:latin typeface="Roboto Medium"/>
              <a:ea typeface="Roboto Medium"/>
              <a:cs typeface="Roboto Medium"/>
              <a:sym typeface="Roboto Medium"/>
            </a:endParaRPr>
          </a:p>
        </p:txBody>
      </p:sp>
      <p:sp>
        <p:nvSpPr>
          <p:cNvPr id="1904" name="Google Shape;1904;p156"/>
          <p:cNvSpPr/>
          <p:nvPr/>
        </p:nvSpPr>
        <p:spPr>
          <a:xfrm>
            <a:off x="1388618" y="3189786"/>
            <a:ext cx="435300" cy="396600"/>
          </a:xfrm>
          <a:prstGeom prst="cube">
            <a:avLst>
              <a:gd fmla="val 25000"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2</a:t>
            </a:r>
            <a:endParaRPr>
              <a:latin typeface="Roboto Medium"/>
              <a:ea typeface="Roboto Medium"/>
              <a:cs typeface="Roboto Medium"/>
              <a:sym typeface="Roboto Medium"/>
            </a:endParaRPr>
          </a:p>
        </p:txBody>
      </p:sp>
      <p:sp>
        <p:nvSpPr>
          <p:cNvPr id="1905" name="Google Shape;1905;p156"/>
          <p:cNvSpPr/>
          <p:nvPr/>
        </p:nvSpPr>
        <p:spPr>
          <a:xfrm>
            <a:off x="1946267" y="3189786"/>
            <a:ext cx="435300" cy="396600"/>
          </a:xfrm>
          <a:prstGeom prst="cube">
            <a:avLst>
              <a:gd fmla="val 25000"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3</a:t>
            </a:r>
            <a:endParaRPr>
              <a:latin typeface="Roboto Medium"/>
              <a:ea typeface="Roboto Medium"/>
              <a:cs typeface="Roboto Medium"/>
              <a:sym typeface="Roboto Medium"/>
            </a:endParaRPr>
          </a:p>
        </p:txBody>
      </p:sp>
      <p:sp>
        <p:nvSpPr>
          <p:cNvPr id="1906" name="Google Shape;1906;p156"/>
          <p:cNvSpPr/>
          <p:nvPr/>
        </p:nvSpPr>
        <p:spPr>
          <a:xfrm>
            <a:off x="2503916" y="3189786"/>
            <a:ext cx="435300" cy="396600"/>
          </a:xfrm>
          <a:prstGeom prst="cube">
            <a:avLst>
              <a:gd fmla="val 25000"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4</a:t>
            </a:r>
            <a:endParaRPr>
              <a:latin typeface="Roboto Medium"/>
              <a:ea typeface="Roboto Medium"/>
              <a:cs typeface="Roboto Medium"/>
              <a:sym typeface="Roboto Medium"/>
            </a:endParaRPr>
          </a:p>
        </p:txBody>
      </p:sp>
      <p:sp>
        <p:nvSpPr>
          <p:cNvPr id="1907" name="Google Shape;1907;p156"/>
          <p:cNvSpPr txBox="1"/>
          <p:nvPr/>
        </p:nvSpPr>
        <p:spPr>
          <a:xfrm>
            <a:off x="-12300" y="3827425"/>
            <a:ext cx="4368300" cy="9324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1 = Bob , Irvine, CA, Pizza</a:t>
            </a:r>
            <a:endParaRPr sz="1600">
              <a:latin typeface="Roboto"/>
              <a:ea typeface="Roboto"/>
              <a:cs typeface="Roboto"/>
              <a:sym typeface="Roboto"/>
            </a:endParaRPr>
          </a:p>
          <a:p>
            <a:pPr indent="0" lvl="0" marL="0" rtl="0" algn="l">
              <a:lnSpc>
                <a:spcPct val="115000"/>
              </a:lnSpc>
              <a:spcBef>
                <a:spcPts val="0"/>
              </a:spcBef>
              <a:spcAft>
                <a:spcPts val="0"/>
              </a:spcAft>
              <a:buNone/>
            </a:pPr>
            <a:r>
              <a:rPr lang="en" sz="1600">
                <a:latin typeface="Roboto"/>
                <a:ea typeface="Roboto"/>
                <a:cs typeface="Roboto"/>
                <a:sym typeface="Roboto"/>
              </a:rPr>
              <a:t>2 = Sue, Hamilton, NY, Sushi</a:t>
            </a:r>
            <a:endParaRPr sz="1600">
              <a:latin typeface="Roboto"/>
              <a:ea typeface="Roboto"/>
              <a:cs typeface="Roboto"/>
              <a:sym typeface="Roboto"/>
            </a:endParaRPr>
          </a:p>
          <a:p>
            <a:pPr indent="0" lvl="0" marL="0" rtl="0" algn="l">
              <a:lnSpc>
                <a:spcPct val="115000"/>
              </a:lnSpc>
              <a:spcBef>
                <a:spcPts val="0"/>
              </a:spcBef>
              <a:spcAft>
                <a:spcPts val="0"/>
              </a:spcAft>
              <a:buNone/>
            </a:pPr>
            <a:r>
              <a:rPr lang="en" sz="1600">
                <a:latin typeface="Roboto"/>
                <a:ea typeface="Roboto"/>
                <a:cs typeface="Roboto"/>
                <a:sym typeface="Roboto"/>
              </a:rPr>
              <a:t>3 = Marge, Springfield, MO, soup</a:t>
            </a:r>
            <a:endParaRPr sz="1600">
              <a:latin typeface="Roboto"/>
              <a:ea typeface="Roboto"/>
              <a:cs typeface="Roboto"/>
              <a:sym typeface="Roboto"/>
            </a:endParaRPr>
          </a:p>
        </p:txBody>
      </p:sp>
      <p:sp>
        <p:nvSpPr>
          <p:cNvPr id="1908" name="Google Shape;1908;p156"/>
          <p:cNvSpPr/>
          <p:nvPr/>
        </p:nvSpPr>
        <p:spPr>
          <a:xfrm>
            <a:off x="5397150" y="2387175"/>
            <a:ext cx="435000" cy="3966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1</a:t>
            </a:r>
            <a:endParaRPr>
              <a:latin typeface="Roboto Medium"/>
              <a:ea typeface="Roboto Medium"/>
              <a:cs typeface="Roboto Medium"/>
              <a:sym typeface="Roboto Medium"/>
            </a:endParaRPr>
          </a:p>
        </p:txBody>
      </p:sp>
      <p:sp>
        <p:nvSpPr>
          <p:cNvPr id="1909" name="Google Shape;1909;p156"/>
          <p:cNvSpPr/>
          <p:nvPr/>
        </p:nvSpPr>
        <p:spPr>
          <a:xfrm>
            <a:off x="5954578" y="2387175"/>
            <a:ext cx="435000" cy="3966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2</a:t>
            </a:r>
            <a:endParaRPr>
              <a:latin typeface="Roboto Medium"/>
              <a:ea typeface="Roboto Medium"/>
              <a:cs typeface="Roboto Medium"/>
              <a:sym typeface="Roboto Medium"/>
            </a:endParaRPr>
          </a:p>
        </p:txBody>
      </p:sp>
      <p:sp>
        <p:nvSpPr>
          <p:cNvPr id="1910" name="Google Shape;1910;p156"/>
          <p:cNvSpPr/>
          <p:nvPr/>
        </p:nvSpPr>
        <p:spPr>
          <a:xfrm>
            <a:off x="6512007" y="2387175"/>
            <a:ext cx="435000" cy="3966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3</a:t>
            </a:r>
            <a:endParaRPr>
              <a:latin typeface="Roboto Medium"/>
              <a:ea typeface="Roboto Medium"/>
              <a:cs typeface="Roboto Medium"/>
              <a:sym typeface="Roboto Medium"/>
            </a:endParaRPr>
          </a:p>
        </p:txBody>
      </p:sp>
      <p:sp>
        <p:nvSpPr>
          <p:cNvPr id="1911" name="Google Shape;1911;p156"/>
          <p:cNvSpPr/>
          <p:nvPr/>
        </p:nvSpPr>
        <p:spPr>
          <a:xfrm>
            <a:off x="7069435" y="2387175"/>
            <a:ext cx="435000" cy="3966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4</a:t>
            </a:r>
            <a:endParaRPr>
              <a:latin typeface="Roboto Medium"/>
              <a:ea typeface="Roboto Medium"/>
              <a:cs typeface="Roboto Medium"/>
              <a:sym typeface="Roboto Medium"/>
            </a:endParaRPr>
          </a:p>
        </p:txBody>
      </p:sp>
      <p:sp>
        <p:nvSpPr>
          <p:cNvPr id="1912" name="Google Shape;1912;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3" name="Google Shape;1913;p1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Select city from Table where state = “NY”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5"/>
                                        </p:tgtEl>
                                        <p:attrNameLst>
                                          <p:attrName>style.visibility</p:attrName>
                                        </p:attrNameLst>
                                      </p:cBhvr>
                                      <p:to>
                                        <p:strVal val="visible"/>
                                      </p:to>
                                    </p:set>
                                    <p:animEffect filter="fade" transition="in">
                                      <p:cBhvr>
                                        <p:cTn dur="1000"/>
                                        <p:tgtEl>
                                          <p:spTgt spid="1895"/>
                                        </p:tgtEl>
                                      </p:cBhvr>
                                    </p:animEffect>
                                  </p:childTnLst>
                                </p:cTn>
                              </p:par>
                              <p:par>
                                <p:cTn fill="hold" nodeType="withEffect" presetClass="entr" presetID="10" presetSubtype="0">
                                  <p:stCondLst>
                                    <p:cond delay="0"/>
                                  </p:stCondLst>
                                  <p:childTnLst>
                                    <p:set>
                                      <p:cBhvr>
                                        <p:cTn dur="1" fill="hold">
                                          <p:stCondLst>
                                            <p:cond delay="0"/>
                                          </p:stCondLst>
                                        </p:cTn>
                                        <p:tgtEl>
                                          <p:spTgt spid="1896"/>
                                        </p:tgtEl>
                                        <p:attrNameLst>
                                          <p:attrName>style.visibility</p:attrName>
                                        </p:attrNameLst>
                                      </p:cBhvr>
                                      <p:to>
                                        <p:strVal val="visible"/>
                                      </p:to>
                                    </p:set>
                                    <p:animEffect filter="fade" transition="in">
                                      <p:cBhvr>
                                        <p:cTn dur="1000"/>
                                        <p:tgtEl>
                                          <p:spTgt spid="1896"/>
                                        </p:tgtEl>
                                      </p:cBhvr>
                                    </p:animEffect>
                                  </p:childTnLst>
                                </p:cTn>
                              </p:par>
                              <p:par>
                                <p:cTn fill="hold" nodeType="with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1000"/>
                                        <p:tgtEl>
                                          <p:spTgt spid="1897"/>
                                        </p:tgtEl>
                                      </p:cBhvr>
                                    </p:animEffect>
                                  </p:childTnLst>
                                </p:cTn>
                              </p:par>
                              <p:par>
                                <p:cTn fill="hold" nodeType="withEffect" presetClass="entr" presetID="10" presetSubtype="0">
                                  <p:stCondLst>
                                    <p:cond delay="0"/>
                                  </p:stCondLst>
                                  <p:childTnLst>
                                    <p:set>
                                      <p:cBhvr>
                                        <p:cTn dur="1" fill="hold">
                                          <p:stCondLst>
                                            <p:cond delay="0"/>
                                          </p:stCondLst>
                                        </p:cTn>
                                        <p:tgtEl>
                                          <p:spTgt spid="1898"/>
                                        </p:tgtEl>
                                        <p:attrNameLst>
                                          <p:attrName>style.visibility</p:attrName>
                                        </p:attrNameLst>
                                      </p:cBhvr>
                                      <p:to>
                                        <p:strVal val="visible"/>
                                      </p:to>
                                    </p:set>
                                    <p:animEffect filter="fade" transition="in">
                                      <p:cBhvr>
                                        <p:cTn dur="1000"/>
                                        <p:tgtEl>
                                          <p:spTgt spid="1898"/>
                                        </p:tgtEl>
                                      </p:cBhvr>
                                    </p:animEffect>
                                  </p:childTnLst>
                                </p:cTn>
                              </p:par>
                              <p:par>
                                <p:cTn fill="hold" nodeType="withEffect" presetClass="entr" presetID="10" presetSubtype="0">
                                  <p:stCondLst>
                                    <p:cond delay="0"/>
                                  </p:stCondLst>
                                  <p:childTnLst>
                                    <p:set>
                                      <p:cBhvr>
                                        <p:cTn dur="1" fill="hold">
                                          <p:stCondLst>
                                            <p:cond delay="0"/>
                                          </p:stCondLst>
                                        </p:cTn>
                                        <p:tgtEl>
                                          <p:spTgt spid="1899"/>
                                        </p:tgtEl>
                                        <p:attrNameLst>
                                          <p:attrName>style.visibility</p:attrName>
                                        </p:attrNameLst>
                                      </p:cBhvr>
                                      <p:to>
                                        <p:strVal val="visible"/>
                                      </p:to>
                                    </p:set>
                                    <p:animEffect filter="fade" transition="in">
                                      <p:cBhvr>
                                        <p:cTn dur="1000"/>
                                        <p:tgtEl>
                                          <p:spTgt spid="1899"/>
                                        </p:tgtEl>
                                      </p:cBhvr>
                                    </p:animEffect>
                                  </p:childTnLst>
                                </p:cTn>
                              </p:par>
                              <p:par>
                                <p:cTn fill="hold" nodeType="withEffect" presetClass="entr" presetID="10" presetSubtype="0">
                                  <p:stCondLst>
                                    <p:cond delay="0"/>
                                  </p:stCondLst>
                                  <p:childTnLst>
                                    <p:set>
                                      <p:cBhvr>
                                        <p:cTn dur="1" fill="hold">
                                          <p:stCondLst>
                                            <p:cond delay="0"/>
                                          </p:stCondLst>
                                        </p:cTn>
                                        <p:tgtEl>
                                          <p:spTgt spid="1900"/>
                                        </p:tgtEl>
                                        <p:attrNameLst>
                                          <p:attrName>style.visibility</p:attrName>
                                        </p:attrNameLst>
                                      </p:cBhvr>
                                      <p:to>
                                        <p:strVal val="visible"/>
                                      </p:to>
                                    </p:set>
                                    <p:animEffect filter="fade" transition="in">
                                      <p:cBhvr>
                                        <p:cTn dur="1000"/>
                                        <p:tgtEl>
                                          <p:spTgt spid="1900"/>
                                        </p:tgtEl>
                                      </p:cBhvr>
                                    </p:animEffect>
                                  </p:childTnLst>
                                </p:cTn>
                              </p:par>
                              <p:par>
                                <p:cTn fill="hold" nodeType="with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1000"/>
                                        <p:tgtEl>
                                          <p:spTgt spid="1901"/>
                                        </p:tgtEl>
                                      </p:cBhvr>
                                    </p:animEffect>
                                  </p:childTnLst>
                                </p:cTn>
                              </p:par>
                              <p:par>
                                <p:cTn fill="hold" nodeType="withEffect" presetClass="entr" presetID="10" presetSubtype="0">
                                  <p:stCondLst>
                                    <p:cond delay="0"/>
                                  </p:stCondLst>
                                  <p:childTnLst>
                                    <p:set>
                                      <p:cBhvr>
                                        <p:cTn dur="1" fill="hold">
                                          <p:stCondLst>
                                            <p:cond delay="0"/>
                                          </p:stCondLst>
                                        </p:cTn>
                                        <p:tgtEl>
                                          <p:spTgt spid="1902"/>
                                        </p:tgtEl>
                                        <p:attrNameLst>
                                          <p:attrName>style.visibility</p:attrName>
                                        </p:attrNameLst>
                                      </p:cBhvr>
                                      <p:to>
                                        <p:strVal val="visible"/>
                                      </p:to>
                                    </p:set>
                                    <p:animEffect filter="fade" transition="in">
                                      <p:cBhvr>
                                        <p:cTn dur="1000"/>
                                        <p:tgtEl>
                                          <p:spTgt spid="1902"/>
                                        </p:tgtEl>
                                      </p:cBhvr>
                                    </p:animEffect>
                                  </p:childTnLst>
                                </p:cTn>
                              </p:par>
                              <p:par>
                                <p:cTn fill="hold" nodeType="withEffect" presetClass="entr" presetID="10" presetSubtype="0">
                                  <p:stCondLst>
                                    <p:cond delay="0"/>
                                  </p:stCondLst>
                                  <p:childTnLst>
                                    <p:set>
                                      <p:cBhvr>
                                        <p:cTn dur="1" fill="hold">
                                          <p:stCondLst>
                                            <p:cond delay="0"/>
                                          </p:stCondLst>
                                        </p:cTn>
                                        <p:tgtEl>
                                          <p:spTgt spid="1903"/>
                                        </p:tgtEl>
                                        <p:attrNameLst>
                                          <p:attrName>style.visibility</p:attrName>
                                        </p:attrNameLst>
                                      </p:cBhvr>
                                      <p:to>
                                        <p:strVal val="visible"/>
                                      </p:to>
                                    </p:set>
                                    <p:animEffect filter="fade" transition="in">
                                      <p:cBhvr>
                                        <p:cTn dur="1000"/>
                                        <p:tgtEl>
                                          <p:spTgt spid="1903"/>
                                        </p:tgtEl>
                                      </p:cBhvr>
                                    </p:animEffect>
                                  </p:childTnLst>
                                </p:cTn>
                              </p:par>
                              <p:par>
                                <p:cTn fill="hold" nodeType="withEffect" presetClass="entr" presetID="10" presetSubtype="0">
                                  <p:stCondLst>
                                    <p:cond delay="0"/>
                                  </p:stCondLst>
                                  <p:childTnLst>
                                    <p:set>
                                      <p:cBhvr>
                                        <p:cTn dur="1" fill="hold">
                                          <p:stCondLst>
                                            <p:cond delay="0"/>
                                          </p:stCondLst>
                                        </p:cTn>
                                        <p:tgtEl>
                                          <p:spTgt spid="1904"/>
                                        </p:tgtEl>
                                        <p:attrNameLst>
                                          <p:attrName>style.visibility</p:attrName>
                                        </p:attrNameLst>
                                      </p:cBhvr>
                                      <p:to>
                                        <p:strVal val="visible"/>
                                      </p:to>
                                    </p:set>
                                    <p:animEffect filter="fade" transition="in">
                                      <p:cBhvr>
                                        <p:cTn dur="1000"/>
                                        <p:tgtEl>
                                          <p:spTgt spid="1904"/>
                                        </p:tgtEl>
                                      </p:cBhvr>
                                    </p:animEffect>
                                  </p:childTnLst>
                                </p:cTn>
                              </p:par>
                              <p:par>
                                <p:cTn fill="hold" nodeType="with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1000"/>
                                        <p:tgtEl>
                                          <p:spTgt spid="1905"/>
                                        </p:tgtEl>
                                      </p:cBhvr>
                                    </p:animEffect>
                                  </p:childTnLst>
                                </p:cTn>
                              </p:par>
                              <p:par>
                                <p:cTn fill="hold" nodeType="with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1000"/>
                                        <p:tgtEl>
                                          <p:spTgt spid="1906"/>
                                        </p:tgtEl>
                                      </p:cBhvr>
                                    </p:animEffect>
                                  </p:childTnLst>
                                </p:cTn>
                              </p:par>
                              <p:par>
                                <p:cTn fill="hold" nodeType="withEffect" presetClass="entr" presetID="10" presetSubtype="0">
                                  <p:stCondLst>
                                    <p:cond delay="0"/>
                                  </p:stCondLst>
                                  <p:childTnLst>
                                    <p:set>
                                      <p:cBhvr>
                                        <p:cTn dur="1" fill="hold">
                                          <p:stCondLst>
                                            <p:cond delay="0"/>
                                          </p:stCondLst>
                                        </p:cTn>
                                        <p:tgtEl>
                                          <p:spTgt spid="1896"/>
                                        </p:tgtEl>
                                        <p:attrNameLst>
                                          <p:attrName>style.visibility</p:attrName>
                                        </p:attrNameLst>
                                      </p:cBhvr>
                                      <p:to>
                                        <p:strVal val="visible"/>
                                      </p:to>
                                    </p:set>
                                    <p:animEffect filter="fade" transition="in">
                                      <p:cBhvr>
                                        <p:cTn dur="1000"/>
                                        <p:tgtEl>
                                          <p:spTgt spid="18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1000"/>
                                        <p:tgtEl>
                                          <p:spTgt spid="1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93"/>
                                        </p:tgtEl>
                                        <p:attrNameLst>
                                          <p:attrName>style.visibility</p:attrName>
                                        </p:attrNameLst>
                                      </p:cBhvr>
                                      <p:to>
                                        <p:strVal val="visible"/>
                                      </p:to>
                                    </p:set>
                                    <p:anim calcmode="lin" valueType="num">
                                      <p:cBhvr additive="base">
                                        <p:cTn dur="1000"/>
                                        <p:tgtEl>
                                          <p:spTgt spid="18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93"/>
                                        </p:tgtEl>
                                      </p:cBhvr>
                                    </p:animEffect>
                                    <p:set>
                                      <p:cBhvr>
                                        <p:cTn dur="1" fill="hold">
                                          <p:stCondLst>
                                            <p:cond delay="1000"/>
                                          </p:stCondLst>
                                        </p:cTn>
                                        <p:tgtEl>
                                          <p:spTgt spid="18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92"/>
                                        </p:tgtEl>
                                        <p:attrNameLst>
                                          <p:attrName>style.visibility</p:attrName>
                                        </p:attrNameLst>
                                      </p:cBhvr>
                                      <p:to>
                                        <p:strVal val="visible"/>
                                      </p:to>
                                    </p:set>
                                    <p:anim calcmode="lin" valueType="num">
                                      <p:cBhvr additive="base">
                                        <p:cTn dur="1000"/>
                                        <p:tgtEl>
                                          <p:spTgt spid="18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92"/>
                                        </p:tgtEl>
                                        <p:attrNameLst>
                                          <p:attrName>style.visibility</p:attrName>
                                        </p:attrNameLst>
                                      </p:cBhvr>
                                      <p:to>
                                        <p:strVal val="visible"/>
                                      </p:to>
                                    </p:set>
                                    <p:anim calcmode="lin" valueType="num">
                                      <p:cBhvr additive="base">
                                        <p:cTn dur="1000"/>
                                        <p:tgtEl>
                                          <p:spTgt spid="1892"/>
                                        </p:tgtEl>
                                        <p:attrNameLst>
                                          <p:attrName>ppt_w</p:attrName>
                                        </p:attrNameLst>
                                      </p:cBhvr>
                                      <p:tavLst>
                                        <p:tav fmla="" tm="0">
                                          <p:val>
                                            <p:strVal val="0"/>
                                          </p:val>
                                        </p:tav>
                                        <p:tav fmla="" tm="100000">
                                          <p:val>
                                            <p:strVal val="#ppt_w"/>
                                          </p:val>
                                        </p:tav>
                                      </p:tavLst>
                                    </p:anim>
                                    <p:anim calcmode="lin" valueType="num">
                                      <p:cBhvr additive="base">
                                        <p:cTn dur="1000"/>
                                        <p:tgtEl>
                                          <p:spTgt spid="189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9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100"/>
                                          </p:stCondLst>
                                        </p:cTn>
                                        <p:tgtEl>
                                          <p:spTgt spid="19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9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8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8"/>
                                        </p:tgtEl>
                                        <p:attrNameLst>
                                          <p:attrName>style.visibility</p:attrName>
                                        </p:attrNameLst>
                                      </p:cBhvr>
                                      <p:to>
                                        <p:strVal val="visible"/>
                                      </p:to>
                                    </p:set>
                                    <p:animEffect filter="fade" transition="in">
                                      <p:cBhvr>
                                        <p:cTn dur="1000"/>
                                        <p:tgtEl>
                                          <p:spTgt spid="1908"/>
                                        </p:tgtEl>
                                      </p:cBhvr>
                                    </p:animEffect>
                                  </p:childTnLst>
                                </p:cTn>
                              </p:par>
                              <p:par>
                                <p:cTn fill="hold" nodeType="withEffect" presetClass="entr" presetID="10" presetSubtype="0">
                                  <p:stCondLst>
                                    <p:cond delay="0"/>
                                  </p:stCondLst>
                                  <p:childTnLst>
                                    <p:set>
                                      <p:cBhvr>
                                        <p:cTn dur="1" fill="hold">
                                          <p:stCondLst>
                                            <p:cond delay="0"/>
                                          </p:stCondLst>
                                        </p:cTn>
                                        <p:tgtEl>
                                          <p:spTgt spid="1909"/>
                                        </p:tgtEl>
                                        <p:attrNameLst>
                                          <p:attrName>style.visibility</p:attrName>
                                        </p:attrNameLst>
                                      </p:cBhvr>
                                      <p:to>
                                        <p:strVal val="visible"/>
                                      </p:to>
                                    </p:set>
                                    <p:animEffect filter="fade" transition="in">
                                      <p:cBhvr>
                                        <p:cTn dur="1000"/>
                                        <p:tgtEl>
                                          <p:spTgt spid="1909"/>
                                        </p:tgtEl>
                                      </p:cBhvr>
                                    </p:animEffect>
                                  </p:childTnLst>
                                </p:cTn>
                              </p:par>
                              <p:par>
                                <p:cTn fill="hold" nodeType="with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1000"/>
                                        <p:tgtEl>
                                          <p:spTgt spid="1910"/>
                                        </p:tgtEl>
                                      </p:cBhvr>
                                    </p:animEffect>
                                  </p:childTnLst>
                                </p:cTn>
                              </p:par>
                              <p:par>
                                <p:cTn fill="hold" nodeType="with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1000"/>
                                        <p:tgtEl>
                                          <p:spTgt spid="1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1908"/>
                                        </p:tgtEl>
                                        <p:attrNameLst>
                                          <p:attrName>ppt_y</p:attrName>
                                        </p:attrNameLst>
                                      </p:cBhvr>
                                      <p:tavLst>
                                        <p:tav fmla="" tm="0">
                                          <p:val>
                                            <p:strVal val="#ppt_y"/>
                                          </p:val>
                                        </p:tav>
                                        <p:tav fmla="" tm="100000">
                                          <p:val>
                                            <p:strVal val="#ppt_y-1"/>
                                          </p:val>
                                        </p:tav>
                                      </p:tavLst>
                                    </p:anim>
                                    <p:set>
                                      <p:cBhvr>
                                        <p:cTn dur="1" fill="hold">
                                          <p:stCondLst>
                                            <p:cond delay="1000"/>
                                          </p:stCondLst>
                                        </p:cTn>
                                        <p:tgtEl>
                                          <p:spTgt spid="19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910"/>
                                        </p:tgtEl>
                                        <p:attrNameLst>
                                          <p:attrName>ppt_x</p:attrName>
                                        </p:attrNameLst>
                                      </p:cBhvr>
                                      <p:tavLst>
                                        <p:tav fmla="" tm="0">
                                          <p:val>
                                            <p:strVal val="#ppt_x"/>
                                          </p:val>
                                        </p:tav>
                                        <p:tav fmla="" tm="100000">
                                          <p:val>
                                            <p:strVal val="#ppt_x+1"/>
                                          </p:val>
                                        </p:tav>
                                      </p:tavLst>
                                    </p:anim>
                                    <p:set>
                                      <p:cBhvr>
                                        <p:cTn dur="1" fill="hold">
                                          <p:stCondLst>
                                            <p:cond delay="1000"/>
                                          </p:stCondLst>
                                        </p:cTn>
                                        <p:tgtEl>
                                          <p:spTgt spid="19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911"/>
                                        </p:tgtEl>
                                        <p:attrNameLst>
                                          <p:attrName>ppt_x</p:attrName>
                                        </p:attrNameLst>
                                      </p:cBhvr>
                                      <p:tavLst>
                                        <p:tav fmla="" tm="0">
                                          <p:val>
                                            <p:strVal val="#ppt_x"/>
                                          </p:val>
                                        </p:tav>
                                        <p:tav fmla="" tm="100000">
                                          <p:val>
                                            <p:strVal val="#ppt_x-1"/>
                                          </p:val>
                                        </p:tav>
                                      </p:tavLst>
                                    </p:anim>
                                    <p:set>
                                      <p:cBhvr>
                                        <p:cTn dur="1" fill="hold">
                                          <p:stCondLst>
                                            <p:cond delay="1000"/>
                                          </p:stCondLst>
                                        </p:cTn>
                                        <p:tgtEl>
                                          <p:spTgt spid="19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917" name="Shape 1917"/>
        <p:cNvGrpSpPr/>
        <p:nvPr/>
      </p:nvGrpSpPr>
      <p:grpSpPr>
        <a:xfrm>
          <a:off x="0" y="0"/>
          <a:ext cx="0" cy="0"/>
          <a:chOff x="0" y="0"/>
          <a:chExt cx="0" cy="0"/>
        </a:xfrm>
      </p:grpSpPr>
      <p:sp>
        <p:nvSpPr>
          <p:cNvPr id="1918" name="Google Shape;1918;p157"/>
          <p:cNvSpPr/>
          <p:nvPr/>
        </p:nvSpPr>
        <p:spPr>
          <a:xfrm>
            <a:off x="3486475" y="1986000"/>
            <a:ext cx="1529700" cy="59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57"/>
          <p:cNvSpPr/>
          <p:nvPr/>
        </p:nvSpPr>
        <p:spPr>
          <a:xfrm>
            <a:off x="1954025" y="1986000"/>
            <a:ext cx="1389600" cy="59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57"/>
          <p:cNvSpPr/>
          <p:nvPr/>
        </p:nvSpPr>
        <p:spPr>
          <a:xfrm>
            <a:off x="4386678" y="1411650"/>
            <a:ext cx="549900" cy="1882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Row Based vs </a:t>
            </a:r>
            <a:r>
              <a:rPr lang="en">
                <a:highlight>
                  <a:srgbClr val="FFFF00"/>
                </a:highlight>
              </a:rPr>
              <a:t>Columnar Based (Parquet)</a:t>
            </a:r>
            <a:endParaRPr>
              <a:highlight>
                <a:srgbClr val="FFFF00"/>
              </a:highlight>
            </a:endParaRPr>
          </a:p>
        </p:txBody>
      </p:sp>
      <p:sp>
        <p:nvSpPr>
          <p:cNvPr id="1922" name="Google Shape;1922;p157"/>
          <p:cNvSpPr/>
          <p:nvPr/>
        </p:nvSpPr>
        <p:spPr>
          <a:xfrm>
            <a:off x="1457334" y="1606739"/>
            <a:ext cx="383400" cy="349500"/>
          </a:xfrm>
          <a:prstGeom prst="cube">
            <a:avLst>
              <a:gd fmla="val 25000" name="adj"/>
            </a:avLst>
          </a:prstGeom>
          <a:solidFill>
            <a:srgbClr val="9EE2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1</a:t>
            </a:r>
            <a:endParaRPr>
              <a:latin typeface="Roboto Medium"/>
              <a:ea typeface="Roboto Medium"/>
              <a:cs typeface="Roboto Medium"/>
              <a:sym typeface="Roboto Medium"/>
            </a:endParaRPr>
          </a:p>
        </p:txBody>
      </p:sp>
      <p:sp>
        <p:nvSpPr>
          <p:cNvPr id="1923" name="Google Shape;1923;p157"/>
          <p:cNvSpPr/>
          <p:nvPr/>
        </p:nvSpPr>
        <p:spPr>
          <a:xfrm>
            <a:off x="2847973" y="1606739"/>
            <a:ext cx="383400" cy="349500"/>
          </a:xfrm>
          <a:prstGeom prst="cube">
            <a:avLst>
              <a:gd fmla="val 25000" name="adj"/>
            </a:avLst>
          </a:prstGeom>
          <a:solidFill>
            <a:srgbClr val="9EE2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2</a:t>
            </a:r>
            <a:endParaRPr>
              <a:latin typeface="Roboto Medium"/>
              <a:ea typeface="Roboto Medium"/>
              <a:cs typeface="Roboto Medium"/>
              <a:sym typeface="Roboto Medium"/>
            </a:endParaRPr>
          </a:p>
        </p:txBody>
      </p:sp>
      <p:sp>
        <p:nvSpPr>
          <p:cNvPr id="1924" name="Google Shape;1924;p157"/>
          <p:cNvSpPr/>
          <p:nvPr/>
        </p:nvSpPr>
        <p:spPr>
          <a:xfrm>
            <a:off x="4469915" y="1606739"/>
            <a:ext cx="383400" cy="349500"/>
          </a:xfrm>
          <a:prstGeom prst="cube">
            <a:avLst>
              <a:gd fmla="val 25000" name="adj"/>
            </a:avLst>
          </a:prstGeom>
          <a:solidFill>
            <a:srgbClr val="9EE2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3</a:t>
            </a:r>
            <a:endParaRPr>
              <a:latin typeface="Roboto Medium"/>
              <a:ea typeface="Roboto Medium"/>
              <a:cs typeface="Roboto Medium"/>
              <a:sym typeface="Roboto Medium"/>
            </a:endParaRPr>
          </a:p>
        </p:txBody>
      </p:sp>
      <p:sp>
        <p:nvSpPr>
          <p:cNvPr id="1925" name="Google Shape;1925;p157"/>
          <p:cNvSpPr/>
          <p:nvPr/>
        </p:nvSpPr>
        <p:spPr>
          <a:xfrm>
            <a:off x="5989725" y="1606739"/>
            <a:ext cx="383400" cy="349500"/>
          </a:xfrm>
          <a:prstGeom prst="cube">
            <a:avLst>
              <a:gd fmla="val 25000" name="adj"/>
            </a:avLst>
          </a:prstGeom>
          <a:solidFill>
            <a:srgbClr val="9EE2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4</a:t>
            </a:r>
            <a:endParaRPr>
              <a:latin typeface="Roboto Medium"/>
              <a:ea typeface="Roboto Medium"/>
              <a:cs typeface="Roboto Medium"/>
              <a:sym typeface="Roboto Medium"/>
            </a:endParaRPr>
          </a:p>
        </p:txBody>
      </p:sp>
      <p:sp>
        <p:nvSpPr>
          <p:cNvPr id="1926" name="Google Shape;1926;p157"/>
          <p:cNvSpPr/>
          <p:nvPr/>
        </p:nvSpPr>
        <p:spPr>
          <a:xfrm>
            <a:off x="1457334" y="2185645"/>
            <a:ext cx="383400" cy="3495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1</a:t>
            </a:r>
            <a:endParaRPr>
              <a:latin typeface="Roboto Medium"/>
              <a:ea typeface="Roboto Medium"/>
              <a:cs typeface="Roboto Medium"/>
              <a:sym typeface="Roboto Medium"/>
            </a:endParaRPr>
          </a:p>
        </p:txBody>
      </p:sp>
      <p:sp>
        <p:nvSpPr>
          <p:cNvPr id="1927" name="Google Shape;1927;p157"/>
          <p:cNvSpPr/>
          <p:nvPr/>
        </p:nvSpPr>
        <p:spPr>
          <a:xfrm>
            <a:off x="2847973" y="2185645"/>
            <a:ext cx="383400" cy="3495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2</a:t>
            </a:r>
            <a:endParaRPr/>
          </a:p>
        </p:txBody>
      </p:sp>
      <p:sp>
        <p:nvSpPr>
          <p:cNvPr id="1928" name="Google Shape;1928;p157"/>
          <p:cNvSpPr/>
          <p:nvPr/>
        </p:nvSpPr>
        <p:spPr>
          <a:xfrm>
            <a:off x="4469915" y="2185645"/>
            <a:ext cx="383400" cy="3495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3</a:t>
            </a:r>
            <a:endParaRPr>
              <a:latin typeface="Roboto Medium"/>
              <a:ea typeface="Roboto Medium"/>
              <a:cs typeface="Roboto Medium"/>
              <a:sym typeface="Roboto Medium"/>
            </a:endParaRPr>
          </a:p>
        </p:txBody>
      </p:sp>
      <p:sp>
        <p:nvSpPr>
          <p:cNvPr id="1929" name="Google Shape;1929;p157"/>
          <p:cNvSpPr/>
          <p:nvPr/>
        </p:nvSpPr>
        <p:spPr>
          <a:xfrm>
            <a:off x="5989725" y="2185645"/>
            <a:ext cx="383400" cy="3495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4</a:t>
            </a:r>
            <a:endParaRPr>
              <a:latin typeface="Roboto Medium"/>
              <a:ea typeface="Roboto Medium"/>
              <a:cs typeface="Roboto Medium"/>
              <a:sym typeface="Roboto Medium"/>
            </a:endParaRPr>
          </a:p>
        </p:txBody>
      </p:sp>
      <p:sp>
        <p:nvSpPr>
          <p:cNvPr id="1930" name="Google Shape;1930;p157"/>
          <p:cNvSpPr/>
          <p:nvPr/>
        </p:nvSpPr>
        <p:spPr>
          <a:xfrm>
            <a:off x="1457334" y="2764546"/>
            <a:ext cx="383400" cy="349500"/>
          </a:xfrm>
          <a:prstGeom prst="cube">
            <a:avLst>
              <a:gd fmla="val 25000"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1</a:t>
            </a:r>
            <a:endParaRPr>
              <a:latin typeface="Roboto Medium"/>
              <a:ea typeface="Roboto Medium"/>
              <a:cs typeface="Roboto Medium"/>
              <a:sym typeface="Roboto Medium"/>
            </a:endParaRPr>
          </a:p>
        </p:txBody>
      </p:sp>
      <p:sp>
        <p:nvSpPr>
          <p:cNvPr id="1931" name="Google Shape;1931;p157"/>
          <p:cNvSpPr/>
          <p:nvPr/>
        </p:nvSpPr>
        <p:spPr>
          <a:xfrm>
            <a:off x="2847973" y="2763271"/>
            <a:ext cx="383400" cy="349500"/>
          </a:xfrm>
          <a:prstGeom prst="cube">
            <a:avLst>
              <a:gd fmla="val 25000"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2</a:t>
            </a:r>
            <a:endParaRPr>
              <a:latin typeface="Roboto Medium"/>
              <a:ea typeface="Roboto Medium"/>
              <a:cs typeface="Roboto Medium"/>
              <a:sym typeface="Roboto Medium"/>
            </a:endParaRPr>
          </a:p>
        </p:txBody>
      </p:sp>
      <p:sp>
        <p:nvSpPr>
          <p:cNvPr id="1932" name="Google Shape;1932;p157"/>
          <p:cNvSpPr/>
          <p:nvPr/>
        </p:nvSpPr>
        <p:spPr>
          <a:xfrm>
            <a:off x="4469915" y="2763271"/>
            <a:ext cx="383400" cy="349500"/>
          </a:xfrm>
          <a:prstGeom prst="cube">
            <a:avLst>
              <a:gd fmla="val 25000"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3</a:t>
            </a:r>
            <a:endParaRPr>
              <a:latin typeface="Roboto Medium"/>
              <a:ea typeface="Roboto Medium"/>
              <a:cs typeface="Roboto Medium"/>
              <a:sym typeface="Roboto Medium"/>
            </a:endParaRPr>
          </a:p>
        </p:txBody>
      </p:sp>
      <p:sp>
        <p:nvSpPr>
          <p:cNvPr id="1933" name="Google Shape;1933;p157"/>
          <p:cNvSpPr/>
          <p:nvPr/>
        </p:nvSpPr>
        <p:spPr>
          <a:xfrm>
            <a:off x="5989725" y="2763271"/>
            <a:ext cx="383400" cy="349500"/>
          </a:xfrm>
          <a:prstGeom prst="cube">
            <a:avLst>
              <a:gd fmla="val 25000"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4</a:t>
            </a:r>
            <a:endParaRPr>
              <a:latin typeface="Roboto Medium"/>
              <a:ea typeface="Roboto Medium"/>
              <a:cs typeface="Roboto Medium"/>
              <a:sym typeface="Roboto Medium"/>
            </a:endParaRPr>
          </a:p>
        </p:txBody>
      </p:sp>
      <p:sp>
        <p:nvSpPr>
          <p:cNvPr id="1934" name="Google Shape;1934;p157"/>
          <p:cNvSpPr/>
          <p:nvPr/>
        </p:nvSpPr>
        <p:spPr>
          <a:xfrm>
            <a:off x="330025" y="1580958"/>
            <a:ext cx="1014000" cy="1544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A1</a:t>
            </a:r>
            <a:endParaRPr sz="1200">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B1</a:t>
            </a:r>
            <a:endParaRPr sz="1200">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C1</a:t>
            </a:r>
            <a:endParaRPr sz="1200">
              <a:latin typeface="Roboto"/>
              <a:ea typeface="Roboto"/>
              <a:cs typeface="Roboto"/>
              <a:sym typeface="Roboto"/>
            </a:endParaRPr>
          </a:p>
        </p:txBody>
      </p:sp>
      <p:sp>
        <p:nvSpPr>
          <p:cNvPr id="1935" name="Google Shape;1935;p157"/>
          <p:cNvSpPr/>
          <p:nvPr/>
        </p:nvSpPr>
        <p:spPr>
          <a:xfrm>
            <a:off x="1840733" y="1580958"/>
            <a:ext cx="1014000" cy="1544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A1</a:t>
            </a:r>
            <a:endParaRPr sz="1200">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B1</a:t>
            </a:r>
            <a:endParaRPr sz="1200">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C1</a:t>
            </a:r>
            <a:endParaRPr sz="1200">
              <a:latin typeface="Roboto"/>
              <a:ea typeface="Roboto"/>
              <a:cs typeface="Roboto"/>
              <a:sym typeface="Roboto"/>
            </a:endParaRPr>
          </a:p>
        </p:txBody>
      </p:sp>
      <p:sp>
        <p:nvSpPr>
          <p:cNvPr id="1936" name="Google Shape;1936;p157"/>
          <p:cNvSpPr/>
          <p:nvPr/>
        </p:nvSpPr>
        <p:spPr>
          <a:xfrm>
            <a:off x="3343634" y="1580958"/>
            <a:ext cx="1014000" cy="1544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A1</a:t>
            </a:r>
            <a:endParaRPr sz="1200">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B1</a:t>
            </a:r>
            <a:endParaRPr sz="1200">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C1</a:t>
            </a:r>
            <a:endParaRPr sz="1200">
              <a:latin typeface="Roboto"/>
              <a:ea typeface="Roboto"/>
              <a:cs typeface="Roboto"/>
              <a:sym typeface="Roboto"/>
            </a:endParaRPr>
          </a:p>
        </p:txBody>
      </p:sp>
      <p:sp>
        <p:nvSpPr>
          <p:cNvPr id="1937" name="Google Shape;1937;p157"/>
          <p:cNvSpPr/>
          <p:nvPr/>
        </p:nvSpPr>
        <p:spPr>
          <a:xfrm>
            <a:off x="4922735" y="1580958"/>
            <a:ext cx="1014000" cy="1544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A1</a:t>
            </a:r>
            <a:endParaRPr sz="1200">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B1</a:t>
            </a:r>
            <a:endParaRPr sz="1200">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C1</a:t>
            </a:r>
            <a:endParaRPr sz="1200">
              <a:latin typeface="Roboto"/>
              <a:ea typeface="Roboto"/>
              <a:cs typeface="Roboto"/>
              <a:sym typeface="Roboto"/>
            </a:endParaRPr>
          </a:p>
        </p:txBody>
      </p:sp>
      <p:sp>
        <p:nvSpPr>
          <p:cNvPr id="1938" name="Google Shape;1938;p157"/>
          <p:cNvSpPr/>
          <p:nvPr/>
        </p:nvSpPr>
        <p:spPr>
          <a:xfrm>
            <a:off x="7694975" y="2188834"/>
            <a:ext cx="435000" cy="396600"/>
          </a:xfrm>
          <a:prstGeom prst="cube">
            <a:avLst>
              <a:gd fmla="val 25000" name="adj"/>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edium"/>
                <a:ea typeface="Roboto Medium"/>
                <a:cs typeface="Roboto Medium"/>
                <a:sym typeface="Roboto Medium"/>
              </a:rPr>
              <a:t>2</a:t>
            </a:r>
            <a:endParaRPr>
              <a:latin typeface="Roboto Medium"/>
              <a:ea typeface="Roboto Medium"/>
              <a:cs typeface="Roboto Medium"/>
              <a:sym typeface="Roboto Medium"/>
            </a:endParaRPr>
          </a:p>
        </p:txBody>
      </p:sp>
      <p:sp>
        <p:nvSpPr>
          <p:cNvPr id="1939" name="Google Shape;1939;p1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Select city from Table where state = “NY”</a:t>
            </a:r>
            <a:endParaRPr/>
          </a:p>
        </p:txBody>
      </p:sp>
      <p:sp>
        <p:nvSpPr>
          <p:cNvPr id="1940" name="Google Shape;1940;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41" name="Google Shape;1941;p157"/>
          <p:cNvSpPr txBox="1"/>
          <p:nvPr/>
        </p:nvSpPr>
        <p:spPr>
          <a:xfrm>
            <a:off x="-12300" y="3827425"/>
            <a:ext cx="4368300" cy="9324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1 = Bob , Irvine, CA, Pizza</a:t>
            </a:r>
            <a:endParaRPr sz="1600">
              <a:latin typeface="Roboto"/>
              <a:ea typeface="Roboto"/>
              <a:cs typeface="Roboto"/>
              <a:sym typeface="Roboto"/>
            </a:endParaRPr>
          </a:p>
          <a:p>
            <a:pPr indent="0" lvl="0" marL="0" rtl="0" algn="l">
              <a:lnSpc>
                <a:spcPct val="115000"/>
              </a:lnSpc>
              <a:spcBef>
                <a:spcPts val="0"/>
              </a:spcBef>
              <a:spcAft>
                <a:spcPts val="0"/>
              </a:spcAft>
              <a:buNone/>
            </a:pPr>
            <a:r>
              <a:rPr lang="en" sz="1600">
                <a:latin typeface="Roboto"/>
                <a:ea typeface="Roboto"/>
                <a:cs typeface="Roboto"/>
                <a:sym typeface="Roboto"/>
              </a:rPr>
              <a:t>2 = Sue, Hamilton, NY, Sushi</a:t>
            </a:r>
            <a:endParaRPr sz="1600">
              <a:latin typeface="Roboto"/>
              <a:ea typeface="Roboto"/>
              <a:cs typeface="Roboto"/>
              <a:sym typeface="Roboto"/>
            </a:endParaRPr>
          </a:p>
          <a:p>
            <a:pPr indent="0" lvl="0" marL="0" rtl="0" algn="l">
              <a:lnSpc>
                <a:spcPct val="115000"/>
              </a:lnSpc>
              <a:spcBef>
                <a:spcPts val="0"/>
              </a:spcBef>
              <a:spcAft>
                <a:spcPts val="0"/>
              </a:spcAft>
              <a:buNone/>
            </a:pPr>
            <a:r>
              <a:rPr lang="en" sz="1600">
                <a:latin typeface="Roboto"/>
                <a:ea typeface="Roboto"/>
                <a:cs typeface="Roboto"/>
                <a:sym typeface="Roboto"/>
              </a:rPr>
              <a:t>3 = Marge, Springfield, MO, soup</a:t>
            </a:r>
            <a:endParaRPr sz="16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par>
                                <p:cTn fill="hold" nodeType="with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1000"/>
                                        <p:tgtEl>
                                          <p:spTgt spid="1923"/>
                                        </p:tgtEl>
                                      </p:cBhvr>
                                    </p:animEffect>
                                  </p:childTnLst>
                                </p:cTn>
                              </p:par>
                              <p:par>
                                <p:cTn fill="hold" nodeType="with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1000"/>
                                        <p:tgtEl>
                                          <p:spTgt spid="1924"/>
                                        </p:tgtEl>
                                      </p:cBhvr>
                                    </p:animEffect>
                                  </p:childTnLst>
                                </p:cTn>
                              </p:par>
                              <p:par>
                                <p:cTn fill="hold" nodeType="with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1000"/>
                                        <p:tgtEl>
                                          <p:spTgt spid="1925"/>
                                        </p:tgtEl>
                                      </p:cBhvr>
                                    </p:animEffect>
                                  </p:childTnLst>
                                </p:cTn>
                              </p:par>
                              <p:par>
                                <p:cTn fill="hold" nodeType="with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1000"/>
                                        <p:tgtEl>
                                          <p:spTgt spid="1926"/>
                                        </p:tgtEl>
                                      </p:cBhvr>
                                    </p:animEffect>
                                  </p:childTnLst>
                                </p:cTn>
                              </p:par>
                              <p:par>
                                <p:cTn fill="hold" nodeType="with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par>
                                <p:cTn fill="hold" nodeType="with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par>
                                <p:cTn fill="hold" nodeType="withEffect" presetClass="entr" presetID="10" presetSubtype="0">
                                  <p:stCondLst>
                                    <p:cond delay="0"/>
                                  </p:stCondLst>
                                  <p:childTnLst>
                                    <p:set>
                                      <p:cBhvr>
                                        <p:cTn dur="1" fill="hold">
                                          <p:stCondLst>
                                            <p:cond delay="0"/>
                                          </p:stCondLst>
                                        </p:cTn>
                                        <p:tgtEl>
                                          <p:spTgt spid="1929"/>
                                        </p:tgtEl>
                                        <p:attrNameLst>
                                          <p:attrName>style.visibility</p:attrName>
                                        </p:attrNameLst>
                                      </p:cBhvr>
                                      <p:to>
                                        <p:strVal val="visible"/>
                                      </p:to>
                                    </p:set>
                                    <p:animEffect filter="fade" transition="in">
                                      <p:cBhvr>
                                        <p:cTn dur="1000"/>
                                        <p:tgtEl>
                                          <p:spTgt spid="1929"/>
                                        </p:tgtEl>
                                      </p:cBhvr>
                                    </p:animEffect>
                                  </p:childTnLst>
                                </p:cTn>
                              </p:par>
                              <p:par>
                                <p:cTn fill="hold" nodeType="withEffect" presetClass="entr" presetID="10" presetSubtype="0">
                                  <p:stCondLst>
                                    <p:cond delay="0"/>
                                  </p:stCondLst>
                                  <p:childTnLst>
                                    <p:set>
                                      <p:cBhvr>
                                        <p:cTn dur="1" fill="hold">
                                          <p:stCondLst>
                                            <p:cond delay="0"/>
                                          </p:stCondLst>
                                        </p:cTn>
                                        <p:tgtEl>
                                          <p:spTgt spid="1930"/>
                                        </p:tgtEl>
                                        <p:attrNameLst>
                                          <p:attrName>style.visibility</p:attrName>
                                        </p:attrNameLst>
                                      </p:cBhvr>
                                      <p:to>
                                        <p:strVal val="visible"/>
                                      </p:to>
                                    </p:set>
                                    <p:animEffect filter="fade" transition="in">
                                      <p:cBhvr>
                                        <p:cTn dur="1000"/>
                                        <p:tgtEl>
                                          <p:spTgt spid="1930"/>
                                        </p:tgtEl>
                                      </p:cBhvr>
                                    </p:animEffect>
                                  </p:childTnLst>
                                </p:cTn>
                              </p:par>
                              <p:par>
                                <p:cTn fill="hold" nodeType="withEffect" presetClass="entr" presetID="10" presetSubtype="0">
                                  <p:stCondLst>
                                    <p:cond delay="0"/>
                                  </p:stCondLst>
                                  <p:childTnLst>
                                    <p:set>
                                      <p:cBhvr>
                                        <p:cTn dur="1" fill="hold">
                                          <p:stCondLst>
                                            <p:cond delay="0"/>
                                          </p:stCondLst>
                                        </p:cTn>
                                        <p:tgtEl>
                                          <p:spTgt spid="1931"/>
                                        </p:tgtEl>
                                        <p:attrNameLst>
                                          <p:attrName>style.visibility</p:attrName>
                                        </p:attrNameLst>
                                      </p:cBhvr>
                                      <p:to>
                                        <p:strVal val="visible"/>
                                      </p:to>
                                    </p:set>
                                    <p:animEffect filter="fade" transition="in">
                                      <p:cBhvr>
                                        <p:cTn dur="1000"/>
                                        <p:tgtEl>
                                          <p:spTgt spid="1931"/>
                                        </p:tgtEl>
                                      </p:cBhvr>
                                    </p:animEffect>
                                  </p:childTnLst>
                                </p:cTn>
                              </p:par>
                              <p:par>
                                <p:cTn fill="hold" nodeType="withEffect" presetClass="entr" presetID="10" presetSubtype="0">
                                  <p:stCondLst>
                                    <p:cond delay="0"/>
                                  </p:stCondLst>
                                  <p:childTnLst>
                                    <p:set>
                                      <p:cBhvr>
                                        <p:cTn dur="1" fill="hold">
                                          <p:stCondLst>
                                            <p:cond delay="0"/>
                                          </p:stCondLst>
                                        </p:cTn>
                                        <p:tgtEl>
                                          <p:spTgt spid="1932"/>
                                        </p:tgtEl>
                                        <p:attrNameLst>
                                          <p:attrName>style.visibility</p:attrName>
                                        </p:attrNameLst>
                                      </p:cBhvr>
                                      <p:to>
                                        <p:strVal val="visible"/>
                                      </p:to>
                                    </p:set>
                                    <p:animEffect filter="fade" transition="in">
                                      <p:cBhvr>
                                        <p:cTn dur="1000"/>
                                        <p:tgtEl>
                                          <p:spTgt spid="1932"/>
                                        </p:tgtEl>
                                      </p:cBhvr>
                                    </p:animEffect>
                                  </p:childTnLst>
                                </p:cTn>
                              </p:par>
                              <p:par>
                                <p:cTn fill="hold" nodeType="withEffect" presetClass="entr" presetID="10" presetSubtype="0">
                                  <p:stCondLst>
                                    <p:cond delay="0"/>
                                  </p:stCondLst>
                                  <p:childTnLst>
                                    <p:set>
                                      <p:cBhvr>
                                        <p:cTn dur="1" fill="hold">
                                          <p:stCondLst>
                                            <p:cond delay="0"/>
                                          </p:stCondLst>
                                        </p:cTn>
                                        <p:tgtEl>
                                          <p:spTgt spid="1933"/>
                                        </p:tgtEl>
                                        <p:attrNameLst>
                                          <p:attrName>style.visibility</p:attrName>
                                        </p:attrNameLst>
                                      </p:cBhvr>
                                      <p:to>
                                        <p:strVal val="visible"/>
                                      </p:to>
                                    </p:set>
                                    <p:animEffect filter="fade" transition="in">
                                      <p:cBhvr>
                                        <p:cTn dur="1000"/>
                                        <p:tgtEl>
                                          <p:spTgt spid="1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4"/>
                                        </p:tgtEl>
                                        <p:attrNameLst>
                                          <p:attrName>style.visibility</p:attrName>
                                        </p:attrNameLst>
                                      </p:cBhvr>
                                      <p:to>
                                        <p:strVal val="visible"/>
                                      </p:to>
                                    </p:set>
                                    <p:animEffect filter="fade" transition="in">
                                      <p:cBhvr>
                                        <p:cTn dur="1000"/>
                                        <p:tgtEl>
                                          <p:spTgt spid="1934"/>
                                        </p:tgtEl>
                                      </p:cBhvr>
                                    </p:animEffect>
                                  </p:childTnLst>
                                </p:cTn>
                              </p:par>
                              <p:par>
                                <p:cTn fill="hold" nodeType="withEffect" presetClass="entr" presetID="10" presetSubtype="0">
                                  <p:stCondLst>
                                    <p:cond delay="0"/>
                                  </p:stCondLst>
                                  <p:childTnLst>
                                    <p:set>
                                      <p:cBhvr>
                                        <p:cTn dur="1" fill="hold">
                                          <p:stCondLst>
                                            <p:cond delay="0"/>
                                          </p:stCondLst>
                                        </p:cTn>
                                        <p:tgtEl>
                                          <p:spTgt spid="1935"/>
                                        </p:tgtEl>
                                        <p:attrNameLst>
                                          <p:attrName>style.visibility</p:attrName>
                                        </p:attrNameLst>
                                      </p:cBhvr>
                                      <p:to>
                                        <p:strVal val="visible"/>
                                      </p:to>
                                    </p:set>
                                    <p:animEffect filter="fade" transition="in">
                                      <p:cBhvr>
                                        <p:cTn dur="1000"/>
                                        <p:tgtEl>
                                          <p:spTgt spid="1935"/>
                                        </p:tgtEl>
                                      </p:cBhvr>
                                    </p:animEffect>
                                  </p:childTnLst>
                                </p:cTn>
                              </p:par>
                              <p:par>
                                <p:cTn fill="hold" nodeType="with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1000"/>
                                        <p:tgtEl>
                                          <p:spTgt spid="1936"/>
                                        </p:tgtEl>
                                      </p:cBhvr>
                                    </p:animEffect>
                                  </p:childTnLst>
                                </p:cTn>
                              </p:par>
                              <p:par>
                                <p:cTn fill="hold" nodeType="withEffect" presetClass="entr" presetID="10" presetSubtype="0">
                                  <p:stCondLst>
                                    <p:cond delay="0"/>
                                  </p:stCondLst>
                                  <p:childTnLst>
                                    <p:set>
                                      <p:cBhvr>
                                        <p:cTn dur="1" fill="hold">
                                          <p:stCondLst>
                                            <p:cond delay="0"/>
                                          </p:stCondLst>
                                        </p:cTn>
                                        <p:tgtEl>
                                          <p:spTgt spid="1937"/>
                                        </p:tgtEl>
                                        <p:attrNameLst>
                                          <p:attrName>style.visibility</p:attrName>
                                        </p:attrNameLst>
                                      </p:cBhvr>
                                      <p:to>
                                        <p:strVal val="visible"/>
                                      </p:to>
                                    </p:set>
                                    <p:animEffect filter="fade" transition="in">
                                      <p:cBhvr>
                                        <p:cTn dur="1000"/>
                                        <p:tgtEl>
                                          <p:spTgt spid="1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20"/>
                                        </p:tgtEl>
                                        <p:attrNameLst>
                                          <p:attrName>style.visibility</p:attrName>
                                        </p:attrNameLst>
                                      </p:cBhvr>
                                      <p:to>
                                        <p:strVal val="visible"/>
                                      </p:to>
                                    </p:set>
                                    <p:anim calcmode="lin" valueType="num">
                                      <p:cBhvr additive="base">
                                        <p:cTn dur="1000"/>
                                        <p:tgtEl>
                                          <p:spTgt spid="19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8"/>
                                        </p:tgtEl>
                                        <p:attrNameLst>
                                          <p:attrName>style.visibility</p:attrName>
                                        </p:attrNameLst>
                                      </p:cBhvr>
                                      <p:to>
                                        <p:strVal val="visible"/>
                                      </p:to>
                                    </p:set>
                                    <p:animEffect filter="fade" transition="in">
                                      <p:cBhvr>
                                        <p:cTn dur="1000"/>
                                        <p:tgtEl>
                                          <p:spTgt spid="1918"/>
                                        </p:tgtEl>
                                      </p:cBhvr>
                                    </p:animEffect>
                                  </p:childTnLst>
                                </p:cTn>
                              </p:par>
                              <p:par>
                                <p:cTn fill="hold" nodeType="withEffect" presetClass="exit" presetID="1" presetSubtype="0">
                                  <p:stCondLst>
                                    <p:cond delay="0"/>
                                  </p:stCondLst>
                                  <p:childTnLst>
                                    <p:set>
                                      <p:cBhvr>
                                        <p:cTn dur="1" fill="hold">
                                          <p:stCondLst>
                                            <p:cond delay="1200"/>
                                          </p:stCondLst>
                                        </p:cTn>
                                        <p:tgtEl>
                                          <p:spTgt spid="19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18"/>
                                        </p:tgtEl>
                                      </p:cBhvr>
                                    </p:animEffect>
                                    <p:set>
                                      <p:cBhvr>
                                        <p:cTn dur="1" fill="hold">
                                          <p:stCondLst>
                                            <p:cond delay="1000"/>
                                          </p:stCondLst>
                                        </p:cTn>
                                        <p:tgtEl>
                                          <p:spTgt spid="1918"/>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919"/>
                                        </p:tgtEl>
                                        <p:attrNameLst>
                                          <p:attrName>style.visibility</p:attrName>
                                        </p:attrNameLst>
                                      </p:cBhvr>
                                      <p:to>
                                        <p:strVal val="visible"/>
                                      </p:to>
                                    </p:set>
                                    <p:anim calcmode="lin" valueType="num">
                                      <p:cBhvr additive="base">
                                        <p:cTn dur="1000"/>
                                        <p:tgtEl>
                                          <p:spTgt spid="19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27"/>
                                        </p:tgtEl>
                                      </p:cBhvr>
                                    </p:animEffect>
                                    <p:set>
                                      <p:cBhvr>
                                        <p:cTn dur="1" fill="hold">
                                          <p:stCondLst>
                                            <p:cond delay="1000"/>
                                          </p:stCondLst>
                                        </p:cTn>
                                        <p:tgtEl>
                                          <p:spTgt spid="192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38"/>
                                        </p:tgtEl>
                                        <p:attrNameLst>
                                          <p:attrName>style.visibility</p:attrName>
                                        </p:attrNameLst>
                                      </p:cBhvr>
                                      <p:to>
                                        <p:strVal val="visible"/>
                                      </p:to>
                                    </p:set>
                                    <p:animEffect filter="fade" transition="in">
                                      <p:cBhvr>
                                        <p:cTn dur="1000"/>
                                        <p:tgtEl>
                                          <p:spTgt spid="19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945" name="Shape 1945"/>
        <p:cNvGrpSpPr/>
        <p:nvPr/>
      </p:nvGrpSpPr>
      <p:grpSpPr>
        <a:xfrm>
          <a:off x="0" y="0"/>
          <a:ext cx="0" cy="0"/>
          <a:chOff x="0" y="0"/>
          <a:chExt cx="0" cy="0"/>
        </a:xfrm>
      </p:grpSpPr>
      <p:sp>
        <p:nvSpPr>
          <p:cNvPr id="1946" name="Google Shape;1946;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Optimizing Spark — Data Storage</a:t>
            </a:r>
            <a:endParaRPr>
              <a:solidFill>
                <a:schemeClr val="dk1"/>
              </a:solidFill>
            </a:endParaRPr>
          </a:p>
          <a:p>
            <a:pPr indent="0" lvl="0" marL="0" rtl="0" algn="l">
              <a:spcBef>
                <a:spcPts val="0"/>
              </a:spcBef>
              <a:spcAft>
                <a:spcPts val="0"/>
              </a:spcAft>
              <a:buNone/>
            </a:pPr>
            <a:r>
              <a:t/>
            </a:r>
            <a:endParaRPr/>
          </a:p>
        </p:txBody>
      </p:sp>
      <p:sp>
        <p:nvSpPr>
          <p:cNvPr id="1947" name="Google Shape;1947;p1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P</a:t>
            </a:r>
            <a:r>
              <a:rPr lang="en"/>
              <a:t>arquet </a:t>
            </a:r>
            <a:r>
              <a:rPr lang="en">
                <a:solidFill>
                  <a:schemeClr val="dk1"/>
                </a:solidFill>
              </a:rPr>
              <a:t>greatly reduces the runtime of queries, making it very useful</a:t>
            </a:r>
            <a:r>
              <a:rPr lang="en"/>
              <a:t> for data analytics with Spark.</a:t>
            </a:r>
            <a:endParaRPr/>
          </a:p>
        </p:txBody>
      </p:sp>
      <p:sp>
        <p:nvSpPr>
          <p:cNvPr id="1948" name="Google Shape;1948;p1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49" name="Google Shape;1949;p158"/>
          <p:cNvSpPr txBox="1"/>
          <p:nvPr>
            <p:ph idx="3" type="body"/>
          </p:nvPr>
        </p:nvSpPr>
        <p:spPr>
          <a:xfrm>
            <a:off x="175" y="1373250"/>
            <a:ext cx="9144000" cy="533700"/>
          </a:xfrm>
          <a:prstGeom prst="rect">
            <a:avLst/>
          </a:prstGeom>
        </p:spPr>
        <p:txBody>
          <a:bodyPr anchorCtr="0" anchor="t" bIns="91425" lIns="457200" spcFirstLastPara="1" rIns="182875" wrap="square" tIns="91425">
            <a:noAutofit/>
          </a:bodyPr>
          <a:lstStyle/>
          <a:p>
            <a:pPr indent="0" lvl="0" marL="0" rtl="0" algn="l">
              <a:spcBef>
                <a:spcPts val="0"/>
              </a:spcBef>
              <a:spcAft>
                <a:spcPts val="800"/>
              </a:spcAft>
              <a:buNone/>
            </a:pPr>
            <a:r>
              <a:rPr lang="en" sz="1800"/>
              <a:t>P</a:t>
            </a:r>
            <a:r>
              <a:rPr lang="en" sz="1800"/>
              <a:t>arquet</a:t>
            </a:r>
            <a:r>
              <a:rPr lang="en" sz="1800"/>
              <a:t> </a:t>
            </a:r>
            <a:r>
              <a:rPr lang="en" sz="1800"/>
              <a:t>also help when “inferring the schema”. To infer the schema in </a:t>
            </a:r>
            <a:br>
              <a:rPr lang="en" sz="1800"/>
            </a:br>
            <a:r>
              <a:rPr lang="en" sz="1800"/>
              <a:t>parquet, requires a one time pass while CSV and JSON would require a pass </a:t>
            </a:r>
            <a:br>
              <a:rPr lang="en" sz="1800"/>
            </a:br>
            <a:r>
              <a:rPr lang="en" sz="1800"/>
              <a:t>of ALL of the data.</a:t>
            </a:r>
            <a:endParaRPr sz="1800"/>
          </a:p>
        </p:txBody>
      </p:sp>
      <p:pic>
        <p:nvPicPr>
          <p:cNvPr id="1950" name="Google Shape;1950;p158"/>
          <p:cNvPicPr preferRelativeResize="0"/>
          <p:nvPr/>
        </p:nvPicPr>
        <p:blipFill>
          <a:blip r:embed="rId3">
            <a:alphaModFix/>
          </a:blip>
          <a:stretch>
            <a:fillRect/>
          </a:stretch>
        </p:blipFill>
        <p:spPr>
          <a:xfrm>
            <a:off x="438125" y="2721115"/>
            <a:ext cx="4270676" cy="871860"/>
          </a:xfrm>
          <a:prstGeom prst="rect">
            <a:avLst/>
          </a:prstGeom>
          <a:noFill/>
          <a:ln>
            <a:noFill/>
          </a:ln>
        </p:spPr>
      </p:pic>
      <p:sp>
        <p:nvSpPr>
          <p:cNvPr id="1951" name="Google Shape;1951;p158"/>
          <p:cNvSpPr/>
          <p:nvPr/>
        </p:nvSpPr>
        <p:spPr>
          <a:xfrm>
            <a:off x="5249613" y="2864975"/>
            <a:ext cx="482400" cy="482400"/>
          </a:xfrm>
          <a:prstGeom prst="mathPlus">
            <a:avLst>
              <a:gd fmla="val 23520"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2" name="Google Shape;1952;p158"/>
          <p:cNvPicPr preferRelativeResize="0"/>
          <p:nvPr/>
        </p:nvPicPr>
        <p:blipFill>
          <a:blip r:embed="rId4">
            <a:alphaModFix/>
          </a:blip>
          <a:stretch>
            <a:fillRect/>
          </a:stretch>
        </p:blipFill>
        <p:spPr>
          <a:xfrm>
            <a:off x="6192700" y="2210736"/>
            <a:ext cx="2614299" cy="1361050"/>
          </a:xfrm>
          <a:prstGeom prst="rect">
            <a:avLst/>
          </a:prstGeom>
          <a:noFill/>
          <a:ln>
            <a:noFill/>
          </a:ln>
        </p:spPr>
      </p:pic>
      <p:sp>
        <p:nvSpPr>
          <p:cNvPr id="1953" name="Google Shape;1953;p158"/>
          <p:cNvSpPr txBox="1"/>
          <p:nvPr/>
        </p:nvSpPr>
        <p:spPr>
          <a:xfrm>
            <a:off x="-12300" y="3984575"/>
            <a:ext cx="9231900" cy="606900"/>
          </a:xfrm>
          <a:prstGeom prst="rect">
            <a:avLst/>
          </a:prstGeom>
          <a:noFill/>
          <a:ln>
            <a:noFill/>
          </a:ln>
        </p:spPr>
        <p:txBody>
          <a:bodyPr anchorCtr="0" anchor="ctr" bIns="0" lIns="1371600"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Remember</a:t>
            </a:r>
            <a:r>
              <a:rPr b="1" lang="en" sz="1800">
                <a:latin typeface="Roboto"/>
                <a:ea typeface="Roboto"/>
                <a:cs typeface="Roboto"/>
                <a:sym typeface="Roboto"/>
              </a:rPr>
              <a:t>:</a:t>
            </a:r>
            <a:r>
              <a:rPr lang="en" sz="1800">
                <a:latin typeface="Roboto"/>
                <a:ea typeface="Roboto"/>
                <a:cs typeface="Roboto"/>
                <a:sym typeface="Roboto"/>
              </a:rPr>
              <a:t> </a:t>
            </a:r>
            <a:r>
              <a:rPr lang="en" sz="1600">
                <a:latin typeface="Roboto"/>
                <a:ea typeface="Roboto"/>
                <a:cs typeface="Roboto"/>
                <a:sym typeface="Roboto"/>
              </a:rPr>
              <a:t>Best practice is to state your schema prior to load (recommended)</a:t>
            </a:r>
            <a:endParaRPr sz="1800">
              <a:latin typeface="Roboto"/>
              <a:ea typeface="Roboto"/>
              <a:cs typeface="Roboto"/>
              <a:sym typeface="Roboto"/>
            </a:endParaRPr>
          </a:p>
        </p:txBody>
      </p:sp>
      <p:pic>
        <p:nvPicPr>
          <p:cNvPr id="1954" name="Google Shape;1954;p158"/>
          <p:cNvPicPr preferRelativeResize="0"/>
          <p:nvPr/>
        </p:nvPicPr>
        <p:blipFill rotWithShape="1">
          <a:blip r:embed="rId5">
            <a:alphaModFix/>
          </a:blip>
          <a:srcRect b="0" l="0" r="0" t="0"/>
          <a:stretch/>
        </p:blipFill>
        <p:spPr>
          <a:xfrm>
            <a:off x="561575" y="3895238"/>
            <a:ext cx="785551" cy="785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15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Parquet Demonstration</a:t>
            </a:r>
            <a:endParaRPr/>
          </a:p>
        </p:txBody>
      </p:sp>
      <p:sp>
        <p:nvSpPr>
          <p:cNvPr id="1960" name="Google Shape;1960;p1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1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66" name="Google Shape;1966;p160"/>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500">
                <a:solidFill>
                  <a:schemeClr val="dk1"/>
                </a:solidFill>
              </a:rPr>
              <a:t>Activity: </a:t>
            </a:r>
            <a:r>
              <a:rPr lang="en" sz="3500">
                <a:solidFill>
                  <a:schemeClr val="dk1"/>
                </a:solidFill>
              </a:rPr>
              <a:t>Practicing Parquet</a:t>
            </a:r>
            <a:endParaRPr sz="3500">
              <a:solidFill>
                <a:schemeClr val="dk1"/>
              </a:solidFill>
            </a:endParaRPr>
          </a:p>
          <a:p>
            <a:pPr indent="0" lvl="0" marL="0" rtl="0" algn="l">
              <a:spcBef>
                <a:spcPts val="800"/>
              </a:spcBef>
              <a:spcAft>
                <a:spcPts val="0"/>
              </a:spcAft>
              <a:buNone/>
            </a:pPr>
            <a:r>
              <a:rPr lang="en" sz="1800">
                <a:solidFill>
                  <a:schemeClr val="dk1"/>
                </a:solidFill>
                <a:latin typeface="Roboto"/>
                <a:ea typeface="Roboto"/>
                <a:cs typeface="Roboto"/>
                <a:sym typeface="Roboto"/>
              </a:rPr>
              <a:t>In this activity, you will retrieve data from S3, storing data in</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parquet format, and executing queries on parquet data using Spark. </a:t>
            </a:r>
            <a:endParaRPr sz="1800">
              <a:solidFill>
                <a:schemeClr val="dk1"/>
              </a:solidFill>
              <a:latin typeface="Roboto"/>
              <a:ea typeface="Roboto"/>
              <a:cs typeface="Roboto"/>
              <a:sym typeface="Roboto"/>
            </a:endParaRPr>
          </a:p>
          <a:p>
            <a:pPr indent="0" lvl="0" marL="0" rtl="0" algn="l">
              <a:spcBef>
                <a:spcPts val="800"/>
              </a:spcBef>
              <a:spcAft>
                <a:spcPts val="800"/>
              </a:spcAft>
              <a:buNone/>
            </a:pPr>
            <a:r>
              <a:rPr lang="en" sz="1800">
                <a:solidFill>
                  <a:schemeClr val="dk1"/>
                </a:solidFill>
                <a:latin typeface="Roboto"/>
                <a:ea typeface="Roboto"/>
                <a:cs typeface="Roboto"/>
                <a:sym typeface="Roboto"/>
              </a:rPr>
              <a:t>(Instructions sent via Slack)</a:t>
            </a:r>
            <a:r>
              <a:rPr lang="en" sz="1800">
                <a:solidFill>
                  <a:schemeClr val="dk1"/>
                </a:solidFill>
                <a:latin typeface="Roboto Light"/>
                <a:ea typeface="Roboto Light"/>
                <a:cs typeface="Roboto Light"/>
                <a:sym typeface="Roboto Light"/>
              </a:rPr>
              <a:t> </a:t>
            </a:r>
            <a:endParaRPr/>
          </a:p>
        </p:txBody>
      </p:sp>
      <p:sp>
        <p:nvSpPr>
          <p:cNvPr id="1967" name="Google Shape;1967;p16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a:t>
            </a:r>
            <a:r>
              <a:rPr lang="en"/>
              <a:t> Minutes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16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Optimizing Spark — </a:t>
            </a:r>
            <a:r>
              <a:rPr lang="en"/>
              <a:t>Partitioning</a:t>
            </a:r>
            <a:endParaRPr/>
          </a:p>
        </p:txBody>
      </p:sp>
      <p:sp>
        <p:nvSpPr>
          <p:cNvPr id="1982" name="Google Shape;1982;p1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cxnSp>
        <p:nvCxnSpPr>
          <p:cNvPr id="1987" name="Google Shape;1987;p164"/>
          <p:cNvCxnSpPr/>
          <p:nvPr/>
        </p:nvCxnSpPr>
        <p:spPr>
          <a:xfrm>
            <a:off x="2503850" y="4478025"/>
            <a:ext cx="2628300" cy="0"/>
          </a:xfrm>
          <a:prstGeom prst="straightConnector1">
            <a:avLst/>
          </a:prstGeom>
          <a:noFill/>
          <a:ln cap="flat" cmpd="sng" w="9525">
            <a:solidFill>
              <a:schemeClr val="dk2"/>
            </a:solidFill>
            <a:prstDash val="solid"/>
            <a:round/>
            <a:headEnd len="med" w="med" type="none"/>
            <a:tailEnd len="med" w="med" type="none"/>
          </a:ln>
        </p:spPr>
      </p:cxnSp>
      <p:cxnSp>
        <p:nvCxnSpPr>
          <p:cNvPr id="1988" name="Google Shape;1988;p164"/>
          <p:cNvCxnSpPr/>
          <p:nvPr/>
        </p:nvCxnSpPr>
        <p:spPr>
          <a:xfrm>
            <a:off x="2503850" y="1820125"/>
            <a:ext cx="2628300" cy="0"/>
          </a:xfrm>
          <a:prstGeom prst="straightConnector1">
            <a:avLst/>
          </a:prstGeom>
          <a:noFill/>
          <a:ln cap="flat" cmpd="sng" w="9525">
            <a:solidFill>
              <a:schemeClr val="dk2"/>
            </a:solidFill>
            <a:prstDash val="solid"/>
            <a:round/>
            <a:headEnd len="med" w="med" type="none"/>
            <a:tailEnd len="med" w="med" type="none"/>
          </a:ln>
        </p:spPr>
      </p:cxnSp>
      <p:cxnSp>
        <p:nvCxnSpPr>
          <p:cNvPr id="1989" name="Google Shape;1989;p164"/>
          <p:cNvCxnSpPr/>
          <p:nvPr/>
        </p:nvCxnSpPr>
        <p:spPr>
          <a:xfrm>
            <a:off x="2503850" y="2633350"/>
            <a:ext cx="2628300" cy="0"/>
          </a:xfrm>
          <a:prstGeom prst="straightConnector1">
            <a:avLst/>
          </a:prstGeom>
          <a:noFill/>
          <a:ln cap="flat" cmpd="sng" w="9525">
            <a:solidFill>
              <a:schemeClr val="dk2"/>
            </a:solidFill>
            <a:prstDash val="solid"/>
            <a:round/>
            <a:headEnd len="med" w="med" type="none"/>
            <a:tailEnd len="med" w="med" type="none"/>
          </a:ln>
        </p:spPr>
      </p:cxnSp>
      <p:cxnSp>
        <p:nvCxnSpPr>
          <p:cNvPr id="1990" name="Google Shape;1990;p164"/>
          <p:cNvCxnSpPr>
            <a:stCxn id="1991" idx="3"/>
            <a:endCxn id="1992" idx="1"/>
          </p:cNvCxnSpPr>
          <p:nvPr/>
        </p:nvCxnSpPr>
        <p:spPr>
          <a:xfrm flipH="1" rot="10800000">
            <a:off x="2112758" y="3436645"/>
            <a:ext cx="3019200" cy="21000"/>
          </a:xfrm>
          <a:prstGeom prst="straightConnector1">
            <a:avLst/>
          </a:prstGeom>
          <a:noFill/>
          <a:ln cap="flat" cmpd="sng" w="9525">
            <a:solidFill>
              <a:schemeClr val="dk2"/>
            </a:solidFill>
            <a:prstDash val="solid"/>
            <a:round/>
            <a:headEnd len="med" w="med" type="none"/>
            <a:tailEnd len="med" w="med" type="none"/>
          </a:ln>
        </p:spPr>
      </p:cxnSp>
      <p:sp>
        <p:nvSpPr>
          <p:cNvPr id="1993" name="Google Shape;1993;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Optimizing Spark – Partitioning</a:t>
            </a:r>
            <a:endParaRPr/>
          </a:p>
        </p:txBody>
      </p:sp>
      <p:sp>
        <p:nvSpPr>
          <p:cNvPr id="1994" name="Google Shape;1994;p1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https://www.datio.com</a:t>
            </a:r>
            <a:endParaRPr/>
          </a:p>
        </p:txBody>
      </p:sp>
      <p:sp>
        <p:nvSpPr>
          <p:cNvPr id="1995" name="Google Shape;1995;p164"/>
          <p:cNvSpPr txBox="1"/>
          <p:nvPr>
            <p:ph idx="1" type="subTitle"/>
          </p:nvPr>
        </p:nvSpPr>
        <p:spPr>
          <a:xfrm>
            <a:off x="0" y="647175"/>
            <a:ext cx="9144000" cy="642300"/>
          </a:xfrm>
          <a:prstGeom prst="rect">
            <a:avLst/>
          </a:prstGeom>
        </p:spPr>
        <p:txBody>
          <a:bodyPr anchorCtr="0" anchor="t" bIns="91425" lIns="457200" spcFirstLastPara="1" rIns="91425" wrap="square" tIns="45700">
            <a:noAutofit/>
          </a:bodyPr>
          <a:lstStyle/>
          <a:p>
            <a:pPr indent="0" lvl="0" marL="0" rtl="0" algn="l">
              <a:spcBef>
                <a:spcPts val="0"/>
              </a:spcBef>
              <a:spcAft>
                <a:spcPts val="0"/>
              </a:spcAft>
              <a:buClr>
                <a:schemeClr val="dk1"/>
              </a:buClr>
              <a:buSzPts val="1100"/>
              <a:buFont typeface="Arial"/>
              <a:buNone/>
            </a:pPr>
            <a:r>
              <a:rPr lang="en"/>
              <a:t>After getting our data into a parquet format, the next step is to determine and set up how the data is partitioned.</a:t>
            </a:r>
            <a:endParaRPr/>
          </a:p>
        </p:txBody>
      </p:sp>
      <p:grpSp>
        <p:nvGrpSpPr>
          <p:cNvPr id="1996" name="Google Shape;1996;p164"/>
          <p:cNvGrpSpPr/>
          <p:nvPr/>
        </p:nvGrpSpPr>
        <p:grpSpPr>
          <a:xfrm>
            <a:off x="3280173" y="3990348"/>
            <a:ext cx="259773" cy="53526"/>
            <a:chOff x="495875" y="1775250"/>
            <a:chExt cx="575100" cy="118500"/>
          </a:xfrm>
        </p:grpSpPr>
        <p:sp>
          <p:nvSpPr>
            <p:cNvPr id="1997" name="Google Shape;1997;p164"/>
            <p:cNvSpPr/>
            <p:nvPr/>
          </p:nvSpPr>
          <p:spPr>
            <a:xfrm>
              <a:off x="495875" y="1775250"/>
              <a:ext cx="118500" cy="11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4"/>
            <p:cNvSpPr/>
            <p:nvPr/>
          </p:nvSpPr>
          <p:spPr>
            <a:xfrm>
              <a:off x="724175" y="1775250"/>
              <a:ext cx="118500" cy="11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4"/>
            <p:cNvSpPr/>
            <p:nvPr/>
          </p:nvSpPr>
          <p:spPr>
            <a:xfrm>
              <a:off x="952475" y="1775250"/>
              <a:ext cx="118500" cy="11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164"/>
          <p:cNvGrpSpPr/>
          <p:nvPr/>
        </p:nvGrpSpPr>
        <p:grpSpPr>
          <a:xfrm>
            <a:off x="1673523" y="1665173"/>
            <a:ext cx="259773" cy="53526"/>
            <a:chOff x="495875" y="1775250"/>
            <a:chExt cx="575100" cy="118500"/>
          </a:xfrm>
        </p:grpSpPr>
        <p:sp>
          <p:nvSpPr>
            <p:cNvPr id="2001" name="Google Shape;2001;p164"/>
            <p:cNvSpPr/>
            <p:nvPr/>
          </p:nvSpPr>
          <p:spPr>
            <a:xfrm>
              <a:off x="495875" y="1775250"/>
              <a:ext cx="118500" cy="11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64"/>
            <p:cNvSpPr/>
            <p:nvPr/>
          </p:nvSpPr>
          <p:spPr>
            <a:xfrm>
              <a:off x="724175" y="1775250"/>
              <a:ext cx="118500" cy="11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64"/>
            <p:cNvSpPr/>
            <p:nvPr/>
          </p:nvSpPr>
          <p:spPr>
            <a:xfrm>
              <a:off x="952475" y="1775250"/>
              <a:ext cx="118500" cy="11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164"/>
          <p:cNvGrpSpPr/>
          <p:nvPr/>
        </p:nvGrpSpPr>
        <p:grpSpPr>
          <a:xfrm>
            <a:off x="5032825" y="1415913"/>
            <a:ext cx="981861" cy="739282"/>
            <a:chOff x="4423225" y="1460550"/>
            <a:chExt cx="981861" cy="739282"/>
          </a:xfrm>
        </p:grpSpPr>
        <p:sp>
          <p:nvSpPr>
            <p:cNvPr id="2005" name="Google Shape;2005;p164"/>
            <p:cNvSpPr/>
            <p:nvPr/>
          </p:nvSpPr>
          <p:spPr>
            <a:xfrm>
              <a:off x="4423225" y="16661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64"/>
            <p:cNvSpPr/>
            <p:nvPr/>
          </p:nvSpPr>
          <p:spPr>
            <a:xfrm>
              <a:off x="4522413" y="15633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64"/>
            <p:cNvSpPr/>
            <p:nvPr/>
          </p:nvSpPr>
          <p:spPr>
            <a:xfrm>
              <a:off x="4621600" y="14605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164"/>
          <p:cNvGrpSpPr/>
          <p:nvPr/>
        </p:nvGrpSpPr>
        <p:grpSpPr>
          <a:xfrm>
            <a:off x="5032825" y="2233345"/>
            <a:ext cx="981861" cy="739282"/>
            <a:chOff x="4423225" y="1460550"/>
            <a:chExt cx="981861" cy="739282"/>
          </a:xfrm>
        </p:grpSpPr>
        <p:sp>
          <p:nvSpPr>
            <p:cNvPr id="2009" name="Google Shape;2009;p164"/>
            <p:cNvSpPr/>
            <p:nvPr/>
          </p:nvSpPr>
          <p:spPr>
            <a:xfrm>
              <a:off x="4423225" y="16661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64"/>
            <p:cNvSpPr/>
            <p:nvPr/>
          </p:nvSpPr>
          <p:spPr>
            <a:xfrm>
              <a:off x="4522413" y="15633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64"/>
            <p:cNvSpPr/>
            <p:nvPr/>
          </p:nvSpPr>
          <p:spPr>
            <a:xfrm>
              <a:off x="4621600" y="14605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2" name="Google Shape;2012;p164"/>
          <p:cNvGrpSpPr/>
          <p:nvPr/>
        </p:nvGrpSpPr>
        <p:grpSpPr>
          <a:xfrm>
            <a:off x="5032825" y="3067015"/>
            <a:ext cx="981861" cy="739282"/>
            <a:chOff x="4423225" y="1460550"/>
            <a:chExt cx="981861" cy="739282"/>
          </a:xfrm>
        </p:grpSpPr>
        <p:sp>
          <p:nvSpPr>
            <p:cNvPr id="2013" name="Google Shape;2013;p164"/>
            <p:cNvSpPr/>
            <p:nvPr/>
          </p:nvSpPr>
          <p:spPr>
            <a:xfrm>
              <a:off x="4423225" y="16661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64"/>
            <p:cNvSpPr/>
            <p:nvPr/>
          </p:nvSpPr>
          <p:spPr>
            <a:xfrm>
              <a:off x="4522413" y="15633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64"/>
            <p:cNvSpPr/>
            <p:nvPr/>
          </p:nvSpPr>
          <p:spPr>
            <a:xfrm>
              <a:off x="4621600" y="14605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164"/>
          <p:cNvGrpSpPr/>
          <p:nvPr/>
        </p:nvGrpSpPr>
        <p:grpSpPr>
          <a:xfrm>
            <a:off x="5032825" y="4039125"/>
            <a:ext cx="981861" cy="739282"/>
            <a:chOff x="4423225" y="1460550"/>
            <a:chExt cx="981861" cy="739282"/>
          </a:xfrm>
        </p:grpSpPr>
        <p:sp>
          <p:nvSpPr>
            <p:cNvPr id="2016" name="Google Shape;2016;p164"/>
            <p:cNvSpPr/>
            <p:nvPr/>
          </p:nvSpPr>
          <p:spPr>
            <a:xfrm>
              <a:off x="4423225" y="16661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4"/>
            <p:cNvSpPr/>
            <p:nvPr/>
          </p:nvSpPr>
          <p:spPr>
            <a:xfrm>
              <a:off x="4522413" y="15633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64"/>
            <p:cNvSpPr/>
            <p:nvPr/>
          </p:nvSpPr>
          <p:spPr>
            <a:xfrm>
              <a:off x="4621600" y="1460550"/>
              <a:ext cx="783486" cy="533682"/>
            </a:xfrm>
            <a:prstGeom prst="flowChart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19" name="Google Shape;2019;p164"/>
          <p:cNvCxnSpPr/>
          <p:nvPr/>
        </p:nvCxnSpPr>
        <p:spPr>
          <a:xfrm>
            <a:off x="2505825" y="1815100"/>
            <a:ext cx="0" cy="2667600"/>
          </a:xfrm>
          <a:prstGeom prst="straightConnector1">
            <a:avLst/>
          </a:prstGeom>
          <a:noFill/>
          <a:ln cap="flat" cmpd="sng" w="9525">
            <a:solidFill>
              <a:schemeClr val="dk2"/>
            </a:solidFill>
            <a:prstDash val="solid"/>
            <a:round/>
            <a:headEnd len="med" w="med" type="none"/>
            <a:tailEnd len="med" w="med" type="none"/>
          </a:ln>
        </p:spPr>
      </p:cxnSp>
      <p:sp>
        <p:nvSpPr>
          <p:cNvPr id="2020" name="Google Shape;2020;p164"/>
          <p:cNvSpPr txBox="1"/>
          <p:nvPr/>
        </p:nvSpPr>
        <p:spPr>
          <a:xfrm>
            <a:off x="6293475" y="1402950"/>
            <a:ext cx="2191800" cy="558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100">
                <a:latin typeface="Roboto"/>
                <a:ea typeface="Roboto"/>
                <a:cs typeface="Roboto"/>
                <a:sym typeface="Roboto"/>
              </a:rPr>
              <a:t>Part-202001-00000.parquet</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P</a:t>
            </a:r>
            <a:r>
              <a:rPr lang="en" sz="1100">
                <a:solidFill>
                  <a:schemeClr val="dk1"/>
                </a:solidFill>
                <a:latin typeface="Roboto"/>
                <a:ea typeface="Roboto"/>
                <a:cs typeface="Roboto"/>
                <a:sym typeface="Roboto"/>
              </a:rPr>
              <a:t>art-202001-00001.parquet</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part-202001-00002.parquet</a:t>
            </a:r>
            <a:endParaRPr sz="1100">
              <a:solidFill>
                <a:schemeClr val="dk1"/>
              </a:solidFill>
              <a:latin typeface="Roboto"/>
              <a:ea typeface="Roboto"/>
              <a:cs typeface="Roboto"/>
              <a:sym typeface="Roboto"/>
            </a:endParaRPr>
          </a:p>
        </p:txBody>
      </p:sp>
      <p:sp>
        <p:nvSpPr>
          <p:cNvPr id="2021" name="Google Shape;2021;p164"/>
          <p:cNvSpPr txBox="1"/>
          <p:nvPr/>
        </p:nvSpPr>
        <p:spPr>
          <a:xfrm>
            <a:off x="6293475" y="2209175"/>
            <a:ext cx="2191800" cy="558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100">
                <a:latin typeface="Roboto"/>
                <a:ea typeface="Roboto"/>
                <a:cs typeface="Roboto"/>
                <a:sym typeface="Roboto"/>
              </a:rPr>
              <a:t>Part-202002-00256.parquet</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Part-202002-00257.parquet</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part-202002-00258.parquet</a:t>
            </a:r>
            <a:endParaRPr sz="1100">
              <a:solidFill>
                <a:schemeClr val="dk1"/>
              </a:solidFill>
              <a:latin typeface="Roboto"/>
              <a:ea typeface="Roboto"/>
              <a:cs typeface="Roboto"/>
              <a:sym typeface="Roboto"/>
            </a:endParaRPr>
          </a:p>
        </p:txBody>
      </p:sp>
      <p:sp>
        <p:nvSpPr>
          <p:cNvPr id="2022" name="Google Shape;2022;p164"/>
          <p:cNvSpPr txBox="1"/>
          <p:nvPr/>
        </p:nvSpPr>
        <p:spPr>
          <a:xfrm>
            <a:off x="6293475" y="3054750"/>
            <a:ext cx="2191800" cy="558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100">
                <a:latin typeface="Roboto"/>
                <a:ea typeface="Roboto"/>
                <a:cs typeface="Roboto"/>
                <a:sym typeface="Roboto"/>
              </a:rPr>
              <a:t>Part-202103-00100.parquet</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Part-202103-00101.parquet</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part-202103-00102.parquet</a:t>
            </a:r>
            <a:endParaRPr sz="1100">
              <a:solidFill>
                <a:schemeClr val="dk1"/>
              </a:solidFill>
              <a:latin typeface="Roboto"/>
              <a:ea typeface="Roboto"/>
              <a:cs typeface="Roboto"/>
              <a:sym typeface="Roboto"/>
            </a:endParaRPr>
          </a:p>
        </p:txBody>
      </p:sp>
      <p:sp>
        <p:nvSpPr>
          <p:cNvPr id="2023" name="Google Shape;2023;p164"/>
          <p:cNvSpPr txBox="1"/>
          <p:nvPr/>
        </p:nvSpPr>
        <p:spPr>
          <a:xfrm>
            <a:off x="6293475" y="4018325"/>
            <a:ext cx="2191800" cy="558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100">
                <a:latin typeface="Roboto"/>
                <a:ea typeface="Roboto"/>
                <a:cs typeface="Roboto"/>
                <a:sym typeface="Roboto"/>
              </a:rPr>
              <a:t>Part-202112-00010.parquet</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Part-202112-00011.parquet</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part-202112-00012.parquet</a:t>
            </a:r>
            <a:endParaRPr sz="1100">
              <a:solidFill>
                <a:schemeClr val="dk1"/>
              </a:solidFill>
              <a:latin typeface="Roboto"/>
              <a:ea typeface="Roboto"/>
              <a:cs typeface="Roboto"/>
              <a:sym typeface="Roboto"/>
            </a:endParaRPr>
          </a:p>
        </p:txBody>
      </p:sp>
      <p:grpSp>
        <p:nvGrpSpPr>
          <p:cNvPr id="2024" name="Google Shape;2024;p164"/>
          <p:cNvGrpSpPr/>
          <p:nvPr/>
        </p:nvGrpSpPr>
        <p:grpSpPr>
          <a:xfrm>
            <a:off x="935624" y="1926671"/>
            <a:ext cx="1177134" cy="825394"/>
            <a:chOff x="-706156" y="3967675"/>
            <a:chExt cx="1609206" cy="1239516"/>
          </a:xfrm>
        </p:grpSpPr>
        <p:sp>
          <p:nvSpPr>
            <p:cNvPr id="2025" name="Google Shape;2025;p164"/>
            <p:cNvSpPr/>
            <p:nvPr/>
          </p:nvSpPr>
          <p:spPr>
            <a:xfrm>
              <a:off x="-706156" y="3967675"/>
              <a:ext cx="1609200" cy="1239516"/>
            </a:xfrm>
            <a:custGeom>
              <a:rect b="b" l="l" r="r" t="t"/>
              <a:pathLst>
                <a:path extrusionOk="0" h="21600" w="21600">
                  <a:moveTo>
                    <a:pt x="7942" y="2790"/>
                  </a:moveTo>
                  <a:lnTo>
                    <a:pt x="7008" y="642"/>
                  </a:lnTo>
                  <a:cubicBezTo>
                    <a:pt x="6837" y="241"/>
                    <a:pt x="6510" y="0"/>
                    <a:pt x="6151" y="0"/>
                  </a:cubicBezTo>
                  <a:lnTo>
                    <a:pt x="981" y="0"/>
                  </a:lnTo>
                  <a:cubicBezTo>
                    <a:pt x="436" y="0"/>
                    <a:pt x="0" y="562"/>
                    <a:pt x="0" y="1265"/>
                  </a:cubicBezTo>
                  <a:lnTo>
                    <a:pt x="0" y="3453"/>
                  </a:lnTo>
                  <a:lnTo>
                    <a:pt x="0" y="6906"/>
                  </a:lnTo>
                  <a:lnTo>
                    <a:pt x="0" y="20335"/>
                  </a:lnTo>
                  <a:cubicBezTo>
                    <a:pt x="0" y="21038"/>
                    <a:pt x="436" y="21600"/>
                    <a:pt x="981" y="21600"/>
                  </a:cubicBezTo>
                  <a:lnTo>
                    <a:pt x="20619" y="21600"/>
                  </a:lnTo>
                  <a:cubicBezTo>
                    <a:pt x="21164" y="21600"/>
                    <a:pt x="21600" y="21038"/>
                    <a:pt x="21600" y="20335"/>
                  </a:cubicBezTo>
                  <a:lnTo>
                    <a:pt x="21600" y="4717"/>
                  </a:lnTo>
                  <a:cubicBezTo>
                    <a:pt x="21600" y="4015"/>
                    <a:pt x="21164" y="3453"/>
                    <a:pt x="20619" y="3453"/>
                  </a:cubicBezTo>
                  <a:lnTo>
                    <a:pt x="8799" y="3453"/>
                  </a:lnTo>
                  <a:cubicBezTo>
                    <a:pt x="8441" y="3433"/>
                    <a:pt x="8114" y="3192"/>
                    <a:pt x="7942" y="2790"/>
                  </a:cubicBezTo>
                  <a:close/>
                </a:path>
              </a:pathLst>
            </a:custGeom>
            <a:solidFill>
              <a:srgbClr val="FCDF8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6" name="Google Shape;2026;p164"/>
            <p:cNvSpPr/>
            <p:nvPr/>
          </p:nvSpPr>
          <p:spPr>
            <a:xfrm>
              <a:off x="-706150" y="4229100"/>
              <a:ext cx="1609200" cy="971700"/>
            </a:xfrm>
            <a:prstGeom prst="roundRect">
              <a:avLst>
                <a:gd fmla="val 4994" name="adj"/>
              </a:avLst>
            </a:prstGeom>
            <a:solidFill>
              <a:srgbClr val="FECF4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Roboto Medium"/>
                  <a:ea typeface="Roboto Medium"/>
                  <a:cs typeface="Roboto Medium"/>
                  <a:sym typeface="Roboto Medium"/>
                </a:rPr>
                <a:t>date_year=</a:t>
              </a:r>
              <a:r>
                <a:rPr lang="en" sz="1100">
                  <a:solidFill>
                    <a:schemeClr val="dk1"/>
                  </a:solidFill>
                  <a:latin typeface="Roboto Medium"/>
                  <a:ea typeface="Roboto Medium"/>
                  <a:cs typeface="Roboto Medium"/>
                  <a:sym typeface="Roboto Medium"/>
                </a:rPr>
                <a:t>20</a:t>
              </a:r>
              <a:r>
                <a:rPr lang="en" sz="1100">
                  <a:solidFill>
                    <a:schemeClr val="dk1"/>
                  </a:solidFill>
                  <a:latin typeface="Roboto Medium"/>
                  <a:ea typeface="Roboto Medium"/>
                  <a:cs typeface="Roboto Medium"/>
                  <a:sym typeface="Roboto Medium"/>
                </a:rPr>
                <a:t>20</a:t>
              </a:r>
              <a:endParaRPr sz="1100">
                <a:latin typeface="Roboto Medium"/>
                <a:ea typeface="Roboto Medium"/>
                <a:cs typeface="Roboto Medium"/>
                <a:sym typeface="Roboto Medium"/>
              </a:endParaRPr>
            </a:p>
          </p:txBody>
        </p:sp>
      </p:grpSp>
      <p:grpSp>
        <p:nvGrpSpPr>
          <p:cNvPr id="2027" name="Google Shape;2027;p164"/>
          <p:cNvGrpSpPr/>
          <p:nvPr/>
        </p:nvGrpSpPr>
        <p:grpSpPr>
          <a:xfrm>
            <a:off x="935624" y="2960035"/>
            <a:ext cx="1177134" cy="825394"/>
            <a:chOff x="-706156" y="3967675"/>
            <a:chExt cx="1609206" cy="1239516"/>
          </a:xfrm>
        </p:grpSpPr>
        <p:sp>
          <p:nvSpPr>
            <p:cNvPr id="2028" name="Google Shape;2028;p164"/>
            <p:cNvSpPr/>
            <p:nvPr/>
          </p:nvSpPr>
          <p:spPr>
            <a:xfrm>
              <a:off x="-706156" y="3967675"/>
              <a:ext cx="1609200" cy="1239516"/>
            </a:xfrm>
            <a:custGeom>
              <a:rect b="b" l="l" r="r" t="t"/>
              <a:pathLst>
                <a:path extrusionOk="0" h="21600" w="21600">
                  <a:moveTo>
                    <a:pt x="7942" y="2790"/>
                  </a:moveTo>
                  <a:lnTo>
                    <a:pt x="7008" y="642"/>
                  </a:lnTo>
                  <a:cubicBezTo>
                    <a:pt x="6837" y="241"/>
                    <a:pt x="6510" y="0"/>
                    <a:pt x="6151" y="0"/>
                  </a:cubicBezTo>
                  <a:lnTo>
                    <a:pt x="981" y="0"/>
                  </a:lnTo>
                  <a:cubicBezTo>
                    <a:pt x="436" y="0"/>
                    <a:pt x="0" y="562"/>
                    <a:pt x="0" y="1265"/>
                  </a:cubicBezTo>
                  <a:lnTo>
                    <a:pt x="0" y="3453"/>
                  </a:lnTo>
                  <a:lnTo>
                    <a:pt x="0" y="6906"/>
                  </a:lnTo>
                  <a:lnTo>
                    <a:pt x="0" y="20335"/>
                  </a:lnTo>
                  <a:cubicBezTo>
                    <a:pt x="0" y="21038"/>
                    <a:pt x="436" y="21600"/>
                    <a:pt x="981" y="21600"/>
                  </a:cubicBezTo>
                  <a:lnTo>
                    <a:pt x="20619" y="21600"/>
                  </a:lnTo>
                  <a:cubicBezTo>
                    <a:pt x="21164" y="21600"/>
                    <a:pt x="21600" y="21038"/>
                    <a:pt x="21600" y="20335"/>
                  </a:cubicBezTo>
                  <a:lnTo>
                    <a:pt x="21600" y="4717"/>
                  </a:lnTo>
                  <a:cubicBezTo>
                    <a:pt x="21600" y="4015"/>
                    <a:pt x="21164" y="3453"/>
                    <a:pt x="20619" y="3453"/>
                  </a:cubicBezTo>
                  <a:lnTo>
                    <a:pt x="8799" y="3453"/>
                  </a:lnTo>
                  <a:cubicBezTo>
                    <a:pt x="8441" y="3433"/>
                    <a:pt x="8114" y="3192"/>
                    <a:pt x="7942" y="2790"/>
                  </a:cubicBezTo>
                  <a:close/>
                </a:path>
              </a:pathLst>
            </a:custGeom>
            <a:solidFill>
              <a:srgbClr val="FCDF8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1" name="Google Shape;1991;p164"/>
            <p:cNvSpPr/>
            <p:nvPr/>
          </p:nvSpPr>
          <p:spPr>
            <a:xfrm>
              <a:off x="-706150" y="4229100"/>
              <a:ext cx="1609200" cy="971700"/>
            </a:xfrm>
            <a:prstGeom prst="roundRect">
              <a:avLst>
                <a:gd fmla="val 4994" name="adj"/>
              </a:avLst>
            </a:prstGeom>
            <a:solidFill>
              <a:srgbClr val="FECF4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Roboto Medium"/>
                  <a:ea typeface="Roboto Medium"/>
                  <a:cs typeface="Roboto Medium"/>
                  <a:sym typeface="Roboto Medium"/>
                </a:rPr>
                <a:t>date_year=2021</a:t>
              </a:r>
              <a:endParaRPr sz="1000">
                <a:solidFill>
                  <a:schemeClr val="dk1"/>
                </a:solidFill>
                <a:latin typeface="Roboto Medium"/>
                <a:ea typeface="Roboto Medium"/>
                <a:cs typeface="Roboto Medium"/>
                <a:sym typeface="Roboto Medium"/>
              </a:endParaRPr>
            </a:p>
          </p:txBody>
        </p:sp>
      </p:grpSp>
      <p:cxnSp>
        <p:nvCxnSpPr>
          <p:cNvPr id="2029" name="Google Shape;2029;p164"/>
          <p:cNvCxnSpPr>
            <a:endCxn id="2026" idx="1"/>
          </p:cNvCxnSpPr>
          <p:nvPr/>
        </p:nvCxnSpPr>
        <p:spPr>
          <a:xfrm>
            <a:off x="644628" y="2424282"/>
            <a:ext cx="291000" cy="0"/>
          </a:xfrm>
          <a:prstGeom prst="straightConnector1">
            <a:avLst/>
          </a:prstGeom>
          <a:noFill/>
          <a:ln cap="flat" cmpd="sng" w="9525">
            <a:solidFill>
              <a:schemeClr val="dk2"/>
            </a:solidFill>
            <a:prstDash val="solid"/>
            <a:round/>
            <a:headEnd len="med" w="med" type="none"/>
            <a:tailEnd len="med" w="med" type="none"/>
          </a:ln>
        </p:spPr>
      </p:cxnSp>
      <p:grpSp>
        <p:nvGrpSpPr>
          <p:cNvPr id="2030" name="Google Shape;2030;p164"/>
          <p:cNvGrpSpPr/>
          <p:nvPr/>
        </p:nvGrpSpPr>
        <p:grpSpPr>
          <a:xfrm>
            <a:off x="2763424" y="4004860"/>
            <a:ext cx="1177134" cy="825394"/>
            <a:chOff x="-706156" y="3967675"/>
            <a:chExt cx="1609206" cy="1239516"/>
          </a:xfrm>
        </p:grpSpPr>
        <p:sp>
          <p:nvSpPr>
            <p:cNvPr id="2031" name="Google Shape;2031;p164"/>
            <p:cNvSpPr/>
            <p:nvPr/>
          </p:nvSpPr>
          <p:spPr>
            <a:xfrm>
              <a:off x="-706156" y="3967675"/>
              <a:ext cx="1609200" cy="1239516"/>
            </a:xfrm>
            <a:custGeom>
              <a:rect b="b" l="l" r="r" t="t"/>
              <a:pathLst>
                <a:path extrusionOk="0" h="21600" w="21600">
                  <a:moveTo>
                    <a:pt x="7942" y="2790"/>
                  </a:moveTo>
                  <a:lnTo>
                    <a:pt x="7008" y="642"/>
                  </a:lnTo>
                  <a:cubicBezTo>
                    <a:pt x="6837" y="241"/>
                    <a:pt x="6510" y="0"/>
                    <a:pt x="6151" y="0"/>
                  </a:cubicBezTo>
                  <a:lnTo>
                    <a:pt x="981" y="0"/>
                  </a:lnTo>
                  <a:cubicBezTo>
                    <a:pt x="436" y="0"/>
                    <a:pt x="0" y="562"/>
                    <a:pt x="0" y="1265"/>
                  </a:cubicBezTo>
                  <a:lnTo>
                    <a:pt x="0" y="3453"/>
                  </a:lnTo>
                  <a:lnTo>
                    <a:pt x="0" y="6906"/>
                  </a:lnTo>
                  <a:lnTo>
                    <a:pt x="0" y="20335"/>
                  </a:lnTo>
                  <a:cubicBezTo>
                    <a:pt x="0" y="21038"/>
                    <a:pt x="436" y="21600"/>
                    <a:pt x="981" y="21600"/>
                  </a:cubicBezTo>
                  <a:lnTo>
                    <a:pt x="20619" y="21600"/>
                  </a:lnTo>
                  <a:cubicBezTo>
                    <a:pt x="21164" y="21600"/>
                    <a:pt x="21600" y="21038"/>
                    <a:pt x="21600" y="20335"/>
                  </a:cubicBezTo>
                  <a:lnTo>
                    <a:pt x="21600" y="4717"/>
                  </a:lnTo>
                  <a:cubicBezTo>
                    <a:pt x="21600" y="4015"/>
                    <a:pt x="21164" y="3453"/>
                    <a:pt x="20619" y="3453"/>
                  </a:cubicBezTo>
                  <a:lnTo>
                    <a:pt x="8799" y="3453"/>
                  </a:lnTo>
                  <a:cubicBezTo>
                    <a:pt x="8441" y="3433"/>
                    <a:pt x="8114" y="3192"/>
                    <a:pt x="7942" y="2790"/>
                  </a:cubicBezTo>
                  <a:close/>
                </a:path>
              </a:pathLst>
            </a:custGeom>
            <a:solidFill>
              <a:srgbClr val="FCDF8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2" name="Google Shape;2032;p164"/>
            <p:cNvSpPr/>
            <p:nvPr/>
          </p:nvSpPr>
          <p:spPr>
            <a:xfrm>
              <a:off x="-706150" y="4229100"/>
              <a:ext cx="1609200" cy="971700"/>
            </a:xfrm>
            <a:prstGeom prst="roundRect">
              <a:avLst>
                <a:gd fmla="val 4994" name="adj"/>
              </a:avLst>
            </a:prstGeom>
            <a:solidFill>
              <a:srgbClr val="FECF4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Roboto Medium"/>
                  <a:ea typeface="Roboto Medium"/>
                  <a:cs typeface="Roboto Medium"/>
                  <a:sym typeface="Roboto Medium"/>
                </a:rPr>
                <a:t>date_month=12</a:t>
              </a:r>
              <a:endParaRPr sz="1100">
                <a:solidFill>
                  <a:schemeClr val="dk1"/>
                </a:solidFill>
                <a:latin typeface="Roboto Medium"/>
                <a:ea typeface="Roboto Medium"/>
                <a:cs typeface="Roboto Medium"/>
                <a:sym typeface="Roboto Medium"/>
              </a:endParaRPr>
            </a:p>
          </p:txBody>
        </p:sp>
      </p:grpSp>
      <p:grpSp>
        <p:nvGrpSpPr>
          <p:cNvPr id="2033" name="Google Shape;2033;p164"/>
          <p:cNvGrpSpPr/>
          <p:nvPr/>
        </p:nvGrpSpPr>
        <p:grpSpPr>
          <a:xfrm>
            <a:off x="2763424" y="3106227"/>
            <a:ext cx="1177134" cy="825394"/>
            <a:chOff x="-706156" y="3967675"/>
            <a:chExt cx="1609206" cy="1239516"/>
          </a:xfrm>
        </p:grpSpPr>
        <p:sp>
          <p:nvSpPr>
            <p:cNvPr id="2034" name="Google Shape;2034;p164"/>
            <p:cNvSpPr/>
            <p:nvPr/>
          </p:nvSpPr>
          <p:spPr>
            <a:xfrm>
              <a:off x="-706156" y="3967675"/>
              <a:ext cx="1609200" cy="1239516"/>
            </a:xfrm>
            <a:custGeom>
              <a:rect b="b" l="l" r="r" t="t"/>
              <a:pathLst>
                <a:path extrusionOk="0" h="21600" w="21600">
                  <a:moveTo>
                    <a:pt x="7942" y="2790"/>
                  </a:moveTo>
                  <a:lnTo>
                    <a:pt x="7008" y="642"/>
                  </a:lnTo>
                  <a:cubicBezTo>
                    <a:pt x="6837" y="241"/>
                    <a:pt x="6510" y="0"/>
                    <a:pt x="6151" y="0"/>
                  </a:cubicBezTo>
                  <a:lnTo>
                    <a:pt x="981" y="0"/>
                  </a:lnTo>
                  <a:cubicBezTo>
                    <a:pt x="436" y="0"/>
                    <a:pt x="0" y="562"/>
                    <a:pt x="0" y="1265"/>
                  </a:cubicBezTo>
                  <a:lnTo>
                    <a:pt x="0" y="3453"/>
                  </a:lnTo>
                  <a:lnTo>
                    <a:pt x="0" y="6906"/>
                  </a:lnTo>
                  <a:lnTo>
                    <a:pt x="0" y="20335"/>
                  </a:lnTo>
                  <a:cubicBezTo>
                    <a:pt x="0" y="21038"/>
                    <a:pt x="436" y="21600"/>
                    <a:pt x="981" y="21600"/>
                  </a:cubicBezTo>
                  <a:lnTo>
                    <a:pt x="20619" y="21600"/>
                  </a:lnTo>
                  <a:cubicBezTo>
                    <a:pt x="21164" y="21600"/>
                    <a:pt x="21600" y="21038"/>
                    <a:pt x="21600" y="20335"/>
                  </a:cubicBezTo>
                  <a:lnTo>
                    <a:pt x="21600" y="4717"/>
                  </a:lnTo>
                  <a:cubicBezTo>
                    <a:pt x="21600" y="4015"/>
                    <a:pt x="21164" y="3453"/>
                    <a:pt x="20619" y="3453"/>
                  </a:cubicBezTo>
                  <a:lnTo>
                    <a:pt x="8799" y="3453"/>
                  </a:lnTo>
                  <a:cubicBezTo>
                    <a:pt x="8441" y="3433"/>
                    <a:pt x="8114" y="3192"/>
                    <a:pt x="7942" y="2790"/>
                  </a:cubicBezTo>
                  <a:close/>
                </a:path>
              </a:pathLst>
            </a:custGeom>
            <a:solidFill>
              <a:srgbClr val="FCDF8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5" name="Google Shape;2035;p164"/>
            <p:cNvSpPr/>
            <p:nvPr/>
          </p:nvSpPr>
          <p:spPr>
            <a:xfrm>
              <a:off x="-706150" y="4229100"/>
              <a:ext cx="1609200" cy="971700"/>
            </a:xfrm>
            <a:prstGeom prst="roundRect">
              <a:avLst>
                <a:gd fmla="val 4994" name="adj"/>
              </a:avLst>
            </a:prstGeom>
            <a:solidFill>
              <a:srgbClr val="FECF4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Roboto Medium"/>
                  <a:ea typeface="Roboto Medium"/>
                  <a:cs typeface="Roboto Medium"/>
                  <a:sym typeface="Roboto Medium"/>
                </a:rPr>
                <a:t>date_month=03</a:t>
              </a:r>
              <a:endParaRPr sz="1100">
                <a:solidFill>
                  <a:schemeClr val="dk1"/>
                </a:solidFill>
                <a:latin typeface="Roboto Medium"/>
                <a:ea typeface="Roboto Medium"/>
                <a:cs typeface="Roboto Medium"/>
                <a:sym typeface="Roboto Medium"/>
              </a:endParaRPr>
            </a:p>
          </p:txBody>
        </p:sp>
      </p:grpSp>
      <p:grpSp>
        <p:nvGrpSpPr>
          <p:cNvPr id="2036" name="Google Shape;2036;p164"/>
          <p:cNvGrpSpPr/>
          <p:nvPr/>
        </p:nvGrpSpPr>
        <p:grpSpPr>
          <a:xfrm>
            <a:off x="2763424" y="2207594"/>
            <a:ext cx="1177134" cy="825394"/>
            <a:chOff x="-706156" y="3967675"/>
            <a:chExt cx="1609206" cy="1239516"/>
          </a:xfrm>
        </p:grpSpPr>
        <p:sp>
          <p:nvSpPr>
            <p:cNvPr id="2037" name="Google Shape;2037;p164"/>
            <p:cNvSpPr/>
            <p:nvPr/>
          </p:nvSpPr>
          <p:spPr>
            <a:xfrm>
              <a:off x="-706156" y="3967675"/>
              <a:ext cx="1609200" cy="1239516"/>
            </a:xfrm>
            <a:custGeom>
              <a:rect b="b" l="l" r="r" t="t"/>
              <a:pathLst>
                <a:path extrusionOk="0" h="21600" w="21600">
                  <a:moveTo>
                    <a:pt x="7942" y="2790"/>
                  </a:moveTo>
                  <a:lnTo>
                    <a:pt x="7008" y="642"/>
                  </a:lnTo>
                  <a:cubicBezTo>
                    <a:pt x="6837" y="241"/>
                    <a:pt x="6510" y="0"/>
                    <a:pt x="6151" y="0"/>
                  </a:cubicBezTo>
                  <a:lnTo>
                    <a:pt x="981" y="0"/>
                  </a:lnTo>
                  <a:cubicBezTo>
                    <a:pt x="436" y="0"/>
                    <a:pt x="0" y="562"/>
                    <a:pt x="0" y="1265"/>
                  </a:cubicBezTo>
                  <a:lnTo>
                    <a:pt x="0" y="3453"/>
                  </a:lnTo>
                  <a:lnTo>
                    <a:pt x="0" y="6906"/>
                  </a:lnTo>
                  <a:lnTo>
                    <a:pt x="0" y="20335"/>
                  </a:lnTo>
                  <a:cubicBezTo>
                    <a:pt x="0" y="21038"/>
                    <a:pt x="436" y="21600"/>
                    <a:pt x="981" y="21600"/>
                  </a:cubicBezTo>
                  <a:lnTo>
                    <a:pt x="20619" y="21600"/>
                  </a:lnTo>
                  <a:cubicBezTo>
                    <a:pt x="21164" y="21600"/>
                    <a:pt x="21600" y="21038"/>
                    <a:pt x="21600" y="20335"/>
                  </a:cubicBezTo>
                  <a:lnTo>
                    <a:pt x="21600" y="4717"/>
                  </a:lnTo>
                  <a:cubicBezTo>
                    <a:pt x="21600" y="4015"/>
                    <a:pt x="21164" y="3453"/>
                    <a:pt x="20619" y="3453"/>
                  </a:cubicBezTo>
                  <a:lnTo>
                    <a:pt x="8799" y="3453"/>
                  </a:lnTo>
                  <a:cubicBezTo>
                    <a:pt x="8441" y="3433"/>
                    <a:pt x="8114" y="3192"/>
                    <a:pt x="7942" y="2790"/>
                  </a:cubicBezTo>
                  <a:close/>
                </a:path>
              </a:pathLst>
            </a:custGeom>
            <a:solidFill>
              <a:srgbClr val="FCDF8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8" name="Google Shape;2038;p164"/>
            <p:cNvSpPr/>
            <p:nvPr/>
          </p:nvSpPr>
          <p:spPr>
            <a:xfrm>
              <a:off x="-706150" y="4229100"/>
              <a:ext cx="1609200" cy="971700"/>
            </a:xfrm>
            <a:prstGeom prst="roundRect">
              <a:avLst>
                <a:gd fmla="val 4994" name="adj"/>
              </a:avLst>
            </a:prstGeom>
            <a:solidFill>
              <a:srgbClr val="FECF4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Roboto Medium"/>
                  <a:ea typeface="Roboto Medium"/>
                  <a:cs typeface="Roboto Medium"/>
                  <a:sym typeface="Roboto Medium"/>
                </a:rPr>
                <a:t>date_month=02</a:t>
              </a:r>
              <a:endParaRPr sz="1100">
                <a:solidFill>
                  <a:schemeClr val="dk1"/>
                </a:solidFill>
                <a:latin typeface="Roboto Medium"/>
                <a:ea typeface="Roboto Medium"/>
                <a:cs typeface="Roboto Medium"/>
                <a:sym typeface="Roboto Medium"/>
              </a:endParaRPr>
            </a:p>
          </p:txBody>
        </p:sp>
      </p:grpSp>
      <p:grpSp>
        <p:nvGrpSpPr>
          <p:cNvPr id="2039" name="Google Shape;2039;p164"/>
          <p:cNvGrpSpPr/>
          <p:nvPr/>
        </p:nvGrpSpPr>
        <p:grpSpPr>
          <a:xfrm>
            <a:off x="2763424" y="1308960"/>
            <a:ext cx="1177134" cy="825394"/>
            <a:chOff x="-706156" y="3967675"/>
            <a:chExt cx="1609206" cy="1239516"/>
          </a:xfrm>
        </p:grpSpPr>
        <p:sp>
          <p:nvSpPr>
            <p:cNvPr id="2040" name="Google Shape;2040;p164"/>
            <p:cNvSpPr/>
            <p:nvPr/>
          </p:nvSpPr>
          <p:spPr>
            <a:xfrm>
              <a:off x="-706156" y="3967675"/>
              <a:ext cx="1609200" cy="1239516"/>
            </a:xfrm>
            <a:custGeom>
              <a:rect b="b" l="l" r="r" t="t"/>
              <a:pathLst>
                <a:path extrusionOk="0" h="21600" w="21600">
                  <a:moveTo>
                    <a:pt x="7942" y="2790"/>
                  </a:moveTo>
                  <a:lnTo>
                    <a:pt x="7008" y="642"/>
                  </a:lnTo>
                  <a:cubicBezTo>
                    <a:pt x="6837" y="241"/>
                    <a:pt x="6510" y="0"/>
                    <a:pt x="6151" y="0"/>
                  </a:cubicBezTo>
                  <a:lnTo>
                    <a:pt x="981" y="0"/>
                  </a:lnTo>
                  <a:cubicBezTo>
                    <a:pt x="436" y="0"/>
                    <a:pt x="0" y="562"/>
                    <a:pt x="0" y="1265"/>
                  </a:cubicBezTo>
                  <a:lnTo>
                    <a:pt x="0" y="3453"/>
                  </a:lnTo>
                  <a:lnTo>
                    <a:pt x="0" y="6906"/>
                  </a:lnTo>
                  <a:lnTo>
                    <a:pt x="0" y="20335"/>
                  </a:lnTo>
                  <a:cubicBezTo>
                    <a:pt x="0" y="21038"/>
                    <a:pt x="436" y="21600"/>
                    <a:pt x="981" y="21600"/>
                  </a:cubicBezTo>
                  <a:lnTo>
                    <a:pt x="20619" y="21600"/>
                  </a:lnTo>
                  <a:cubicBezTo>
                    <a:pt x="21164" y="21600"/>
                    <a:pt x="21600" y="21038"/>
                    <a:pt x="21600" y="20335"/>
                  </a:cubicBezTo>
                  <a:lnTo>
                    <a:pt x="21600" y="4717"/>
                  </a:lnTo>
                  <a:cubicBezTo>
                    <a:pt x="21600" y="4015"/>
                    <a:pt x="21164" y="3453"/>
                    <a:pt x="20619" y="3453"/>
                  </a:cubicBezTo>
                  <a:lnTo>
                    <a:pt x="8799" y="3453"/>
                  </a:lnTo>
                  <a:cubicBezTo>
                    <a:pt x="8441" y="3433"/>
                    <a:pt x="8114" y="3192"/>
                    <a:pt x="7942" y="2790"/>
                  </a:cubicBezTo>
                  <a:close/>
                </a:path>
              </a:pathLst>
            </a:custGeom>
            <a:solidFill>
              <a:srgbClr val="FCDF8B"/>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1" name="Google Shape;2041;p164"/>
            <p:cNvSpPr/>
            <p:nvPr/>
          </p:nvSpPr>
          <p:spPr>
            <a:xfrm>
              <a:off x="-706150" y="4229100"/>
              <a:ext cx="1609200" cy="971700"/>
            </a:xfrm>
            <a:prstGeom prst="roundRect">
              <a:avLst>
                <a:gd fmla="val 4994" name="adj"/>
              </a:avLst>
            </a:prstGeom>
            <a:solidFill>
              <a:srgbClr val="FECF4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dk1"/>
                  </a:solidFill>
                  <a:latin typeface="Roboto Medium"/>
                  <a:ea typeface="Roboto Medium"/>
                  <a:cs typeface="Roboto Medium"/>
                  <a:sym typeface="Roboto Medium"/>
                </a:rPr>
                <a:t>date_month=01</a:t>
              </a:r>
              <a:endParaRPr sz="1100">
                <a:solidFill>
                  <a:schemeClr val="dk1"/>
                </a:solidFill>
                <a:latin typeface="Roboto Medium"/>
                <a:ea typeface="Roboto Medium"/>
                <a:cs typeface="Roboto Medium"/>
                <a:sym typeface="Roboto Medium"/>
              </a:endParaRPr>
            </a:p>
          </p:txBody>
        </p:sp>
      </p:grpSp>
      <p:cxnSp>
        <p:nvCxnSpPr>
          <p:cNvPr id="2042" name="Google Shape;2042;p164"/>
          <p:cNvCxnSpPr/>
          <p:nvPr/>
        </p:nvCxnSpPr>
        <p:spPr>
          <a:xfrm>
            <a:off x="644675" y="3454275"/>
            <a:ext cx="291000" cy="0"/>
          </a:xfrm>
          <a:prstGeom prst="straightConnector1">
            <a:avLst/>
          </a:prstGeom>
          <a:noFill/>
          <a:ln cap="flat" cmpd="sng" w="9525">
            <a:solidFill>
              <a:schemeClr val="dk2"/>
            </a:solidFill>
            <a:prstDash val="solid"/>
            <a:round/>
            <a:headEnd len="med" w="med" type="none"/>
            <a:tailEnd len="med" w="med" type="none"/>
          </a:ln>
        </p:spPr>
      </p:cxnSp>
      <p:cxnSp>
        <p:nvCxnSpPr>
          <p:cNvPr id="2043" name="Google Shape;2043;p164"/>
          <p:cNvCxnSpPr/>
          <p:nvPr/>
        </p:nvCxnSpPr>
        <p:spPr>
          <a:xfrm>
            <a:off x="644675" y="1615375"/>
            <a:ext cx="0" cy="1843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pic>
        <p:nvPicPr>
          <p:cNvPr id="2048" name="Google Shape;2048;p165"/>
          <p:cNvPicPr preferRelativeResize="0"/>
          <p:nvPr/>
        </p:nvPicPr>
        <p:blipFill rotWithShape="1">
          <a:blip r:embed="rId3">
            <a:alphaModFix/>
          </a:blip>
          <a:srcRect b="0" l="-9550" r="9549" t="0"/>
          <a:stretch/>
        </p:blipFill>
        <p:spPr>
          <a:xfrm>
            <a:off x="2562213" y="0"/>
            <a:ext cx="6581775" cy="5143500"/>
          </a:xfrm>
          <a:prstGeom prst="rect">
            <a:avLst/>
          </a:prstGeom>
          <a:noFill/>
          <a:ln>
            <a:noFill/>
          </a:ln>
        </p:spPr>
      </p:pic>
      <p:sp>
        <p:nvSpPr>
          <p:cNvPr id="2049" name="Google Shape;2049;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Optimizing Spark – Partitioning</a:t>
            </a:r>
            <a:endParaRPr/>
          </a:p>
        </p:txBody>
      </p:sp>
      <p:sp>
        <p:nvSpPr>
          <p:cNvPr id="2050" name="Google Shape;2050;p165"/>
          <p:cNvSpPr txBox="1"/>
          <p:nvPr>
            <p:ph idx="1" type="subTitle"/>
          </p:nvPr>
        </p:nvSpPr>
        <p:spPr>
          <a:xfrm>
            <a:off x="0" y="675975"/>
            <a:ext cx="4205400" cy="2933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a:t>
            </a:r>
            <a:r>
              <a:rPr lang="en"/>
              <a:t> partition distributes the work across a network cluster and divides the task into smaller parts to reduce memory requirements for each node, thus lowering (cloud) computing costs.</a:t>
            </a:r>
            <a:endParaRPr/>
          </a:p>
          <a:p>
            <a:pPr indent="0" lvl="0" marL="0" rtl="0" algn="l">
              <a:spcBef>
                <a:spcPts val="0"/>
              </a:spcBef>
              <a:spcAft>
                <a:spcPts val="0"/>
              </a:spcAft>
              <a:buNone/>
            </a:pPr>
            <a:r>
              <a:t/>
            </a:r>
            <a:endParaRPr/>
          </a:p>
        </p:txBody>
      </p:sp>
      <p:sp>
        <p:nvSpPr>
          <p:cNvPr id="2051" name="Google Shape;2051;p1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2" name="Google Shape;2052;p165"/>
          <p:cNvSpPr/>
          <p:nvPr/>
        </p:nvSpPr>
        <p:spPr>
          <a:xfrm>
            <a:off x="180975" y="609600"/>
            <a:ext cx="3105300" cy="6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3" name="Google Shape;2053;p165"/>
          <p:cNvCxnSpPr/>
          <p:nvPr/>
        </p:nvCxnSpPr>
        <p:spPr>
          <a:xfrm>
            <a:off x="274375" y="640080"/>
            <a:ext cx="4783500" cy="0"/>
          </a:xfrm>
          <a:prstGeom prst="straightConnector1">
            <a:avLst/>
          </a:prstGeom>
          <a:noFill/>
          <a:ln cap="flat" cmpd="sng" w="9525">
            <a:solidFill>
              <a:schemeClr val="dk2"/>
            </a:solidFill>
            <a:prstDash val="solid"/>
            <a:round/>
            <a:headEnd len="med" w="med" type="none"/>
            <a:tailEnd len="med" w="med" type="none"/>
          </a:ln>
        </p:spPr>
      </p:cxnSp>
      <p:sp>
        <p:nvSpPr>
          <p:cNvPr id="2054" name="Google Shape;2054;p1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Optimizing Spark – </a:t>
            </a:r>
            <a:r>
              <a:rPr lang="en"/>
              <a:t>Partitioning</a:t>
            </a:r>
            <a:endParaRPr/>
          </a:p>
        </p:txBody>
      </p:sp>
      <p:sp>
        <p:nvSpPr>
          <p:cNvPr id="2060" name="Google Shape;2060;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Partition is the main unit of parallelism in Apache Spark. In other words, without partitioning, Spark is very limited in its ability to perform tasks concurrently.</a:t>
            </a:r>
            <a:endParaRPr/>
          </a:p>
        </p:txBody>
      </p:sp>
      <p:sp>
        <p:nvSpPr>
          <p:cNvPr id="2061" name="Google Shape;2061;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2" name="Google Shape;2062;p166"/>
          <p:cNvSpPr/>
          <p:nvPr/>
        </p:nvSpPr>
        <p:spPr>
          <a:xfrm>
            <a:off x="2924175" y="1602425"/>
            <a:ext cx="2571900" cy="696900"/>
          </a:xfrm>
          <a:prstGeom prst="roundRect">
            <a:avLst>
              <a:gd fmla="val 16667" name="adj"/>
            </a:avLst>
          </a:prstGeom>
          <a:solidFill>
            <a:srgbClr val="F2F5F9"/>
          </a:solid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Node 1</a:t>
            </a:r>
            <a:endParaRPr sz="1800">
              <a:latin typeface="Roboto"/>
              <a:ea typeface="Roboto"/>
              <a:cs typeface="Roboto"/>
              <a:sym typeface="Roboto"/>
            </a:endParaRPr>
          </a:p>
        </p:txBody>
      </p:sp>
      <p:sp>
        <p:nvSpPr>
          <p:cNvPr id="2063" name="Google Shape;2063;p166"/>
          <p:cNvSpPr/>
          <p:nvPr/>
        </p:nvSpPr>
        <p:spPr>
          <a:xfrm>
            <a:off x="2924175" y="2385417"/>
            <a:ext cx="2571900" cy="696900"/>
          </a:xfrm>
          <a:prstGeom prst="roundRect">
            <a:avLst>
              <a:gd fmla="val 16667" name="adj"/>
            </a:avLst>
          </a:prstGeom>
          <a:solidFill>
            <a:srgbClr val="F2F5F9"/>
          </a:solid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Node 2</a:t>
            </a:r>
            <a:endParaRPr/>
          </a:p>
        </p:txBody>
      </p:sp>
      <p:sp>
        <p:nvSpPr>
          <p:cNvPr id="2064" name="Google Shape;2064;p166"/>
          <p:cNvSpPr/>
          <p:nvPr/>
        </p:nvSpPr>
        <p:spPr>
          <a:xfrm>
            <a:off x="2924175" y="3168409"/>
            <a:ext cx="2571900" cy="696900"/>
          </a:xfrm>
          <a:prstGeom prst="roundRect">
            <a:avLst>
              <a:gd fmla="val 16667" name="adj"/>
            </a:avLst>
          </a:prstGeom>
          <a:solidFill>
            <a:srgbClr val="F2F5F9"/>
          </a:solid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Node 3</a:t>
            </a:r>
            <a:endParaRPr/>
          </a:p>
        </p:txBody>
      </p:sp>
      <p:sp>
        <p:nvSpPr>
          <p:cNvPr id="2065" name="Google Shape;2065;p166"/>
          <p:cNvSpPr/>
          <p:nvPr/>
        </p:nvSpPr>
        <p:spPr>
          <a:xfrm>
            <a:off x="2924175" y="3951401"/>
            <a:ext cx="2571900" cy="696900"/>
          </a:xfrm>
          <a:prstGeom prst="roundRect">
            <a:avLst>
              <a:gd fmla="val 16667" name="adj"/>
            </a:avLst>
          </a:prstGeom>
          <a:solidFill>
            <a:srgbClr val="F2F5F9"/>
          </a:solid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Node 4</a:t>
            </a:r>
            <a:endParaRPr/>
          </a:p>
        </p:txBody>
      </p:sp>
      <p:cxnSp>
        <p:nvCxnSpPr>
          <p:cNvPr id="2066" name="Google Shape;2066;p166"/>
          <p:cNvCxnSpPr>
            <a:stCxn id="2067" idx="6"/>
            <a:endCxn id="2062" idx="1"/>
          </p:cNvCxnSpPr>
          <p:nvPr/>
        </p:nvCxnSpPr>
        <p:spPr>
          <a:xfrm flipH="1" rot="10800000">
            <a:off x="1666595" y="1950913"/>
            <a:ext cx="1257600" cy="1027800"/>
          </a:xfrm>
          <a:prstGeom prst="bentConnector3">
            <a:avLst>
              <a:gd fmla="val 49999" name="adj1"/>
            </a:avLst>
          </a:prstGeom>
          <a:noFill/>
          <a:ln cap="flat" cmpd="sng" w="19050">
            <a:solidFill>
              <a:schemeClr val="dk1"/>
            </a:solidFill>
            <a:prstDash val="solid"/>
            <a:round/>
            <a:headEnd len="med" w="med" type="none"/>
            <a:tailEnd len="med" w="med" type="triangle"/>
          </a:ln>
        </p:spPr>
      </p:cxnSp>
      <p:cxnSp>
        <p:nvCxnSpPr>
          <p:cNvPr id="2068" name="Google Shape;2068;p166"/>
          <p:cNvCxnSpPr>
            <a:stCxn id="2067" idx="6"/>
            <a:endCxn id="2063" idx="1"/>
          </p:cNvCxnSpPr>
          <p:nvPr/>
        </p:nvCxnSpPr>
        <p:spPr>
          <a:xfrm flipH="1" rot="10800000">
            <a:off x="1666595" y="2733913"/>
            <a:ext cx="1257600" cy="244800"/>
          </a:xfrm>
          <a:prstGeom prst="bentConnector3">
            <a:avLst>
              <a:gd fmla="val 49999" name="adj1"/>
            </a:avLst>
          </a:prstGeom>
          <a:noFill/>
          <a:ln cap="flat" cmpd="sng" w="19050">
            <a:solidFill>
              <a:schemeClr val="dk1"/>
            </a:solidFill>
            <a:prstDash val="solid"/>
            <a:round/>
            <a:headEnd len="med" w="med" type="none"/>
            <a:tailEnd len="med" w="med" type="triangle"/>
          </a:ln>
        </p:spPr>
      </p:cxnSp>
      <p:cxnSp>
        <p:nvCxnSpPr>
          <p:cNvPr id="2069" name="Google Shape;2069;p166"/>
          <p:cNvCxnSpPr>
            <a:stCxn id="2067" idx="6"/>
            <a:endCxn id="2064" idx="1"/>
          </p:cNvCxnSpPr>
          <p:nvPr/>
        </p:nvCxnSpPr>
        <p:spPr>
          <a:xfrm>
            <a:off x="1666595" y="2978713"/>
            <a:ext cx="1257600" cy="538200"/>
          </a:xfrm>
          <a:prstGeom prst="bentConnector3">
            <a:avLst>
              <a:gd fmla="val 49999" name="adj1"/>
            </a:avLst>
          </a:prstGeom>
          <a:noFill/>
          <a:ln cap="flat" cmpd="sng" w="19050">
            <a:solidFill>
              <a:schemeClr val="dk1"/>
            </a:solidFill>
            <a:prstDash val="solid"/>
            <a:round/>
            <a:headEnd len="med" w="med" type="none"/>
            <a:tailEnd len="med" w="med" type="triangle"/>
          </a:ln>
        </p:spPr>
      </p:cxnSp>
      <p:cxnSp>
        <p:nvCxnSpPr>
          <p:cNvPr id="2070" name="Google Shape;2070;p166"/>
          <p:cNvCxnSpPr>
            <a:stCxn id="2067" idx="6"/>
            <a:endCxn id="2065" idx="1"/>
          </p:cNvCxnSpPr>
          <p:nvPr/>
        </p:nvCxnSpPr>
        <p:spPr>
          <a:xfrm>
            <a:off x="1666595" y="2978713"/>
            <a:ext cx="1257600" cy="1321200"/>
          </a:xfrm>
          <a:prstGeom prst="bentConnector3">
            <a:avLst>
              <a:gd fmla="val 49999" name="adj1"/>
            </a:avLst>
          </a:prstGeom>
          <a:noFill/>
          <a:ln cap="flat" cmpd="sng" w="19050">
            <a:solidFill>
              <a:schemeClr val="dk1"/>
            </a:solidFill>
            <a:prstDash val="solid"/>
            <a:round/>
            <a:headEnd len="med" w="med" type="none"/>
            <a:tailEnd len="med" w="med" type="triangle"/>
          </a:ln>
        </p:spPr>
      </p:cxnSp>
      <p:sp>
        <p:nvSpPr>
          <p:cNvPr id="2067" name="Google Shape;2067;p166"/>
          <p:cNvSpPr/>
          <p:nvPr/>
        </p:nvSpPr>
        <p:spPr>
          <a:xfrm>
            <a:off x="414395" y="2352613"/>
            <a:ext cx="1252200" cy="1252200"/>
          </a:xfrm>
          <a:prstGeom prst="ellipse">
            <a:avLst/>
          </a:prstGeom>
          <a:noFill/>
          <a:ln cap="flat" cmpd="sng" w="38100">
            <a:solidFill>
              <a:srgbClr val="E25A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1" name="Google Shape;2071;p166"/>
          <p:cNvPicPr preferRelativeResize="0"/>
          <p:nvPr/>
        </p:nvPicPr>
        <p:blipFill>
          <a:blip r:embed="rId3">
            <a:alphaModFix/>
          </a:blip>
          <a:stretch>
            <a:fillRect/>
          </a:stretch>
        </p:blipFill>
        <p:spPr>
          <a:xfrm>
            <a:off x="541362" y="2682388"/>
            <a:ext cx="998171" cy="519670"/>
          </a:xfrm>
          <a:prstGeom prst="rect">
            <a:avLst/>
          </a:prstGeom>
          <a:noFill/>
          <a:ln>
            <a:noFill/>
          </a:ln>
        </p:spPr>
      </p:pic>
      <p:sp>
        <p:nvSpPr>
          <p:cNvPr id="2072" name="Google Shape;2072;p166"/>
          <p:cNvSpPr txBox="1"/>
          <p:nvPr>
            <p:ph idx="3" type="body"/>
          </p:nvPr>
        </p:nvSpPr>
        <p:spPr>
          <a:xfrm>
            <a:off x="5617100" y="1896525"/>
            <a:ext cx="3539100" cy="2524200"/>
          </a:xfrm>
          <a:prstGeom prst="rect">
            <a:avLst/>
          </a:prstGeom>
        </p:spPr>
        <p:txBody>
          <a:bodyPr anchorCtr="0" anchor="t" bIns="91425"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While Spark will partition your </a:t>
            </a:r>
            <a:br>
              <a:rPr lang="en"/>
            </a:br>
            <a:r>
              <a:rPr lang="en"/>
              <a:t>data ‘automatically’, ideally you </a:t>
            </a:r>
            <a:br>
              <a:rPr lang="en"/>
            </a:br>
            <a:r>
              <a:rPr lang="en"/>
              <a:t>will want to partition your data </a:t>
            </a:r>
            <a:br>
              <a:rPr lang="en"/>
            </a:br>
            <a:r>
              <a:rPr lang="en"/>
              <a:t>on a well distributed key,</a:t>
            </a:r>
            <a:br>
              <a:rPr lang="en"/>
            </a:br>
            <a:r>
              <a:rPr lang="en"/>
              <a:t>based on your intended usage.</a:t>
            </a:r>
            <a:endParaRPr/>
          </a:p>
          <a:p>
            <a:pPr indent="0" lvl="0" marL="0" rtl="0" algn="l">
              <a:spcBef>
                <a:spcPts val="1200"/>
              </a:spcBef>
              <a:spcAft>
                <a:spcPts val="1200"/>
              </a:spcAft>
              <a:buNone/>
            </a:pPr>
            <a:r>
              <a:rPr lang="en"/>
              <a:t>It is important to try and keep partitions close to the same size </a:t>
            </a:r>
            <a:br>
              <a:rPr lang="en"/>
            </a:br>
            <a:r>
              <a:rPr lang="en"/>
              <a:t>to avoid skew (more data in a single partition).</a:t>
            </a:r>
            <a:endParaRPr/>
          </a:p>
        </p:txBody>
      </p:sp>
      <p:pic>
        <p:nvPicPr>
          <p:cNvPr id="2073" name="Google Shape;2073;p166"/>
          <p:cNvPicPr preferRelativeResize="0"/>
          <p:nvPr/>
        </p:nvPicPr>
        <p:blipFill>
          <a:blip r:embed="rId4">
            <a:alphaModFix/>
          </a:blip>
          <a:stretch>
            <a:fillRect/>
          </a:stretch>
        </p:blipFill>
        <p:spPr>
          <a:xfrm>
            <a:off x="5306250" y="1674950"/>
            <a:ext cx="548250" cy="537949"/>
          </a:xfrm>
          <a:prstGeom prst="rect">
            <a:avLst/>
          </a:prstGeom>
          <a:noFill/>
          <a:ln>
            <a:noFill/>
          </a:ln>
        </p:spPr>
      </p:pic>
      <p:pic>
        <p:nvPicPr>
          <p:cNvPr id="2074" name="Google Shape;2074;p166"/>
          <p:cNvPicPr preferRelativeResize="0"/>
          <p:nvPr/>
        </p:nvPicPr>
        <p:blipFill>
          <a:blip r:embed="rId4">
            <a:alphaModFix/>
          </a:blip>
          <a:stretch>
            <a:fillRect/>
          </a:stretch>
        </p:blipFill>
        <p:spPr>
          <a:xfrm>
            <a:off x="5306250" y="2467950"/>
            <a:ext cx="548250" cy="537949"/>
          </a:xfrm>
          <a:prstGeom prst="rect">
            <a:avLst/>
          </a:prstGeom>
          <a:noFill/>
          <a:ln>
            <a:noFill/>
          </a:ln>
        </p:spPr>
      </p:pic>
      <p:pic>
        <p:nvPicPr>
          <p:cNvPr id="2075" name="Google Shape;2075;p166"/>
          <p:cNvPicPr preferRelativeResize="0"/>
          <p:nvPr/>
        </p:nvPicPr>
        <p:blipFill>
          <a:blip r:embed="rId4">
            <a:alphaModFix/>
          </a:blip>
          <a:stretch>
            <a:fillRect/>
          </a:stretch>
        </p:blipFill>
        <p:spPr>
          <a:xfrm>
            <a:off x="5306250" y="3241375"/>
            <a:ext cx="548250" cy="537949"/>
          </a:xfrm>
          <a:prstGeom prst="rect">
            <a:avLst/>
          </a:prstGeom>
          <a:noFill/>
          <a:ln>
            <a:noFill/>
          </a:ln>
        </p:spPr>
      </p:pic>
      <p:pic>
        <p:nvPicPr>
          <p:cNvPr id="2076" name="Google Shape;2076;p166"/>
          <p:cNvPicPr preferRelativeResize="0"/>
          <p:nvPr/>
        </p:nvPicPr>
        <p:blipFill>
          <a:blip r:embed="rId4">
            <a:alphaModFix/>
          </a:blip>
          <a:stretch>
            <a:fillRect/>
          </a:stretch>
        </p:blipFill>
        <p:spPr>
          <a:xfrm>
            <a:off x="5306250" y="4027800"/>
            <a:ext cx="548250" cy="5379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16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t>arquet Partition Demonstration</a:t>
            </a:r>
            <a:endParaRPr/>
          </a:p>
        </p:txBody>
      </p:sp>
      <p:sp>
        <p:nvSpPr>
          <p:cNvPr id="2082" name="Google Shape;2082;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8" name="Google Shape;2088;p168"/>
          <p:cNvSpPr txBox="1"/>
          <p:nvPr>
            <p:ph type="title"/>
          </p:nvPr>
        </p:nvSpPr>
        <p:spPr>
          <a:xfrm>
            <a:off x="1011125" y="274875"/>
            <a:ext cx="8134200" cy="3265800"/>
          </a:xfrm>
          <a:prstGeom prst="rect">
            <a:avLst/>
          </a:prstGeom>
        </p:spPr>
        <p:txBody>
          <a:bodyPr anchorCtr="0" anchor="t" bIns="91425" lIns="640075" spcFirstLastPara="1" rIns="640075" wrap="square" tIns="457200">
            <a:noAutofit/>
          </a:bodyPr>
          <a:lstStyle/>
          <a:p>
            <a:pPr indent="0" lvl="0" marL="0" rtl="0" algn="l">
              <a:spcBef>
                <a:spcPts val="0"/>
              </a:spcBef>
              <a:spcAft>
                <a:spcPts val="0"/>
              </a:spcAft>
              <a:buNone/>
            </a:pPr>
            <a:r>
              <a:rPr lang="en" sz="3500">
                <a:solidFill>
                  <a:schemeClr val="dk1"/>
                </a:solidFill>
              </a:rPr>
              <a:t>Activity: </a:t>
            </a:r>
            <a:r>
              <a:rPr lang="en" sz="3500">
                <a:solidFill>
                  <a:schemeClr val="dk1"/>
                </a:solidFill>
              </a:rPr>
              <a:t>Writing to Parquet</a:t>
            </a:r>
            <a:endParaRPr sz="3500">
              <a:solidFill>
                <a:schemeClr val="dk1"/>
              </a:solidFill>
            </a:endParaRPr>
          </a:p>
          <a:p>
            <a:pPr indent="0" lvl="0" marL="0" rtl="0" algn="l">
              <a:spcBef>
                <a:spcPts val="800"/>
              </a:spcBef>
              <a:spcAft>
                <a:spcPts val="0"/>
              </a:spcAft>
              <a:buNone/>
            </a:pPr>
            <a:r>
              <a:rPr lang="en" sz="1800">
                <a:solidFill>
                  <a:schemeClr val="dk1"/>
                </a:solidFill>
                <a:latin typeface="Roboto"/>
                <a:ea typeface="Roboto"/>
                <a:cs typeface="Roboto"/>
                <a:sym typeface="Roboto"/>
              </a:rPr>
              <a:t>In this activity you will import data into Spark dataframes,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then partition the data into parquet format.</a:t>
            </a:r>
            <a:endParaRPr sz="1800">
              <a:solidFill>
                <a:schemeClr val="dk1"/>
              </a:solidFill>
              <a:latin typeface="Roboto"/>
              <a:ea typeface="Roboto"/>
              <a:cs typeface="Roboto"/>
              <a:sym typeface="Roboto"/>
            </a:endParaRPr>
          </a:p>
          <a:p>
            <a:pPr indent="0" lvl="0" marL="0" rtl="0" algn="l">
              <a:spcBef>
                <a:spcPts val="800"/>
              </a:spcBef>
              <a:spcAft>
                <a:spcPts val="0"/>
              </a:spcAft>
              <a:buNone/>
            </a:pPr>
            <a:r>
              <a:rPr lang="en" sz="1800">
                <a:solidFill>
                  <a:schemeClr val="dk1"/>
                </a:solidFill>
                <a:latin typeface="Roboto"/>
                <a:ea typeface="Roboto"/>
                <a:cs typeface="Roboto"/>
                <a:sym typeface="Roboto"/>
              </a:rPr>
              <a:t>You will also compare the performance of SparkSQL queries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in order to practice implementing parquet partitions.</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b="1" sz="3000">
              <a:solidFill>
                <a:schemeClr val="dk1"/>
              </a:solidFill>
            </a:endParaRPr>
          </a:p>
          <a:p>
            <a:pPr indent="0" lvl="0" marL="0" rtl="0" algn="l">
              <a:spcBef>
                <a:spcPts val="1200"/>
              </a:spcBef>
              <a:spcAft>
                <a:spcPts val="0"/>
              </a:spcAft>
              <a:buNone/>
            </a:pPr>
            <a:r>
              <a:t/>
            </a:r>
            <a:endParaRPr/>
          </a:p>
        </p:txBody>
      </p:sp>
      <p:sp>
        <p:nvSpPr>
          <p:cNvPr id="2089" name="Google Shape;2089;p16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1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17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1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Optimizing Spark — Shuffling</a:t>
            </a:r>
            <a:endParaRPr/>
          </a:p>
        </p:txBody>
      </p:sp>
      <p:sp>
        <p:nvSpPr>
          <p:cNvPr id="2109" name="Google Shape;2109;p1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173"/>
          <p:cNvSpPr txBox="1"/>
          <p:nvPr>
            <p:ph type="title"/>
          </p:nvPr>
        </p:nvSpPr>
        <p:spPr>
          <a:xfrm>
            <a:off x="273975" y="1254876"/>
            <a:ext cx="8595300" cy="2585700"/>
          </a:xfrm>
          <a:prstGeom prst="rect">
            <a:avLst/>
          </a:prstGeom>
          <a:noFill/>
          <a:ln>
            <a:noFill/>
          </a:ln>
        </p:spPr>
        <p:txBody>
          <a:bodyPr anchorCtr="0" anchor="ctr" bIns="91425" lIns="1554475" spcFirstLastPara="1" rIns="1097275" wrap="square" tIns="91425">
            <a:noAutofit/>
          </a:bodyPr>
          <a:lstStyle/>
          <a:p>
            <a:pPr indent="0" lvl="0" marL="0" rtl="0" algn="l">
              <a:spcBef>
                <a:spcPts val="0"/>
              </a:spcBef>
              <a:spcAft>
                <a:spcPts val="0"/>
              </a:spcAft>
              <a:buNone/>
            </a:pPr>
            <a:r>
              <a:rPr b="1" lang="en" sz="3400">
                <a:highlight>
                  <a:srgbClr val="FFFF00"/>
                </a:highlight>
              </a:rPr>
              <a:t>Shuffling</a:t>
            </a:r>
            <a:r>
              <a:rPr lang="en" sz="3400"/>
              <a:t> occurs when the data required for processing, transforming, joining or aggregating resides on different partitions.</a:t>
            </a:r>
            <a:endParaRPr sz="3400"/>
          </a:p>
        </p:txBody>
      </p:sp>
      <p:sp>
        <p:nvSpPr>
          <p:cNvPr id="2115" name="Google Shape;2115;p1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174"/>
          <p:cNvSpPr/>
          <p:nvPr/>
        </p:nvSpPr>
        <p:spPr>
          <a:xfrm>
            <a:off x="6838700" y="835500"/>
            <a:ext cx="1978200" cy="3956100"/>
          </a:xfrm>
          <a:prstGeom prst="roundRect">
            <a:avLst>
              <a:gd fmla="val 5140" name="adj"/>
            </a:avLst>
          </a:prstGeom>
          <a:solidFill>
            <a:srgbClr val="F2F5F9"/>
          </a:solid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Shuffled partitions</a:t>
            </a:r>
            <a:endParaRPr sz="1600">
              <a:latin typeface="Roboto"/>
              <a:ea typeface="Roboto"/>
              <a:cs typeface="Roboto"/>
              <a:sym typeface="Roboto"/>
            </a:endParaRPr>
          </a:p>
        </p:txBody>
      </p:sp>
      <p:sp>
        <p:nvSpPr>
          <p:cNvPr id="2121" name="Google Shape;2121;p174"/>
          <p:cNvSpPr/>
          <p:nvPr/>
        </p:nvSpPr>
        <p:spPr>
          <a:xfrm>
            <a:off x="3971700" y="835500"/>
            <a:ext cx="1978200" cy="3956100"/>
          </a:xfrm>
          <a:prstGeom prst="roundRect">
            <a:avLst>
              <a:gd fmla="val 5140" name="adj"/>
            </a:avLst>
          </a:prstGeom>
          <a:solidFill>
            <a:srgbClr val="F2F5F9"/>
          </a:solidFill>
          <a:ln>
            <a:noFill/>
          </a:ln>
        </p:spPr>
        <p:txBody>
          <a:bodyPr anchorCtr="0" anchor="t" bIns="0"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Input partitions</a:t>
            </a:r>
            <a:endParaRPr sz="1600">
              <a:latin typeface="Roboto"/>
              <a:ea typeface="Roboto"/>
              <a:cs typeface="Roboto"/>
              <a:sym typeface="Roboto"/>
            </a:endParaRPr>
          </a:p>
        </p:txBody>
      </p:sp>
      <p:sp>
        <p:nvSpPr>
          <p:cNvPr id="2122" name="Google Shape;2122;p174"/>
          <p:cNvSpPr txBox="1"/>
          <p:nvPr>
            <p:ph idx="2" type="subTitle"/>
          </p:nvPr>
        </p:nvSpPr>
        <p:spPr>
          <a:xfrm>
            <a:off x="-12300" y="4916650"/>
            <a:ext cx="1476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https://medium.com</a:t>
            </a:r>
            <a:endParaRPr/>
          </a:p>
        </p:txBody>
      </p:sp>
      <p:sp>
        <p:nvSpPr>
          <p:cNvPr id="2123" name="Google Shape;2123;p1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Shuffling</a:t>
            </a:r>
            <a:endParaRPr/>
          </a:p>
        </p:txBody>
      </p:sp>
      <p:sp>
        <p:nvSpPr>
          <p:cNvPr id="2124" name="Google Shape;2124;p174"/>
          <p:cNvSpPr txBox="1"/>
          <p:nvPr>
            <p:ph idx="1" type="subTitle"/>
          </p:nvPr>
        </p:nvSpPr>
        <p:spPr>
          <a:xfrm>
            <a:off x="0" y="675975"/>
            <a:ext cx="4172700" cy="1308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shuffling, Spark pulls </a:t>
            </a:r>
            <a:br>
              <a:rPr lang="en"/>
            </a:br>
            <a:r>
              <a:rPr lang="en"/>
              <a:t>the data from memory to disk, then copies the data from one partition to another.</a:t>
            </a:r>
            <a:endParaRPr/>
          </a:p>
        </p:txBody>
      </p:sp>
      <p:sp>
        <p:nvSpPr>
          <p:cNvPr id="2125" name="Google Shape;2125;p174"/>
          <p:cNvSpPr txBox="1"/>
          <p:nvPr>
            <p:ph idx="3" type="body"/>
          </p:nvPr>
        </p:nvSpPr>
        <p:spPr>
          <a:xfrm>
            <a:off x="-12300" y="2258850"/>
            <a:ext cx="3984000" cy="10848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600"/>
              <a:t>These partitions often exist on different nodes, creating both disk traffic and network traffic.</a:t>
            </a:r>
            <a:endParaRPr sz="1600"/>
          </a:p>
        </p:txBody>
      </p:sp>
      <p:pic>
        <p:nvPicPr>
          <p:cNvPr id="2126" name="Google Shape;2126;p174"/>
          <p:cNvPicPr preferRelativeResize="0"/>
          <p:nvPr/>
        </p:nvPicPr>
        <p:blipFill>
          <a:blip r:embed="rId4">
            <a:alphaModFix/>
          </a:blip>
          <a:stretch>
            <a:fillRect/>
          </a:stretch>
        </p:blipFill>
        <p:spPr>
          <a:xfrm>
            <a:off x="6175225" y="2571750"/>
            <a:ext cx="527350" cy="527350"/>
          </a:xfrm>
          <a:prstGeom prst="rect">
            <a:avLst/>
          </a:prstGeom>
          <a:noFill/>
          <a:ln>
            <a:noFill/>
          </a:ln>
        </p:spPr>
      </p:pic>
      <p:pic>
        <p:nvPicPr>
          <p:cNvPr id="2127" name="Google Shape;2127;p174"/>
          <p:cNvPicPr preferRelativeResize="0"/>
          <p:nvPr/>
        </p:nvPicPr>
        <p:blipFill>
          <a:blip r:embed="rId5">
            <a:alphaModFix/>
          </a:blip>
          <a:stretch>
            <a:fillRect/>
          </a:stretch>
        </p:blipFill>
        <p:spPr>
          <a:xfrm>
            <a:off x="12127850" y="-482650"/>
            <a:ext cx="3501566" cy="2682050"/>
          </a:xfrm>
          <a:prstGeom prst="rect">
            <a:avLst/>
          </a:prstGeom>
          <a:noFill/>
          <a:ln>
            <a:noFill/>
          </a:ln>
        </p:spPr>
      </p:pic>
      <p:grpSp>
        <p:nvGrpSpPr>
          <p:cNvPr id="2128" name="Google Shape;2128;p174"/>
          <p:cNvGrpSpPr/>
          <p:nvPr/>
        </p:nvGrpSpPr>
        <p:grpSpPr>
          <a:xfrm>
            <a:off x="4238937" y="1482604"/>
            <a:ext cx="1443723" cy="904325"/>
            <a:chOff x="4597225" y="1330225"/>
            <a:chExt cx="1246200" cy="780600"/>
          </a:xfrm>
        </p:grpSpPr>
        <p:sp>
          <p:nvSpPr>
            <p:cNvPr id="2129" name="Google Shape;2129;p174"/>
            <p:cNvSpPr/>
            <p:nvPr/>
          </p:nvSpPr>
          <p:spPr>
            <a:xfrm>
              <a:off x="4597225" y="1330225"/>
              <a:ext cx="1246200" cy="780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90000"/>
                </a:solidFill>
                <a:latin typeface="Roboto"/>
                <a:ea typeface="Roboto"/>
                <a:cs typeface="Roboto"/>
                <a:sym typeface="Roboto"/>
              </a:endParaRPr>
            </a:p>
          </p:txBody>
        </p:sp>
        <p:sp>
          <p:nvSpPr>
            <p:cNvPr id="2130" name="Google Shape;2130;p174"/>
            <p:cNvSpPr/>
            <p:nvPr/>
          </p:nvSpPr>
          <p:spPr>
            <a:xfrm>
              <a:off x="4970213" y="1513417"/>
              <a:ext cx="177900" cy="1779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74"/>
            <p:cNvSpPr/>
            <p:nvPr/>
          </p:nvSpPr>
          <p:spPr>
            <a:xfrm>
              <a:off x="5292529" y="1513417"/>
              <a:ext cx="177900" cy="1779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74"/>
            <p:cNvSpPr/>
            <p:nvPr/>
          </p:nvSpPr>
          <p:spPr>
            <a:xfrm>
              <a:off x="4970213" y="1749733"/>
              <a:ext cx="177900" cy="1779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74"/>
            <p:cNvSpPr/>
            <p:nvPr/>
          </p:nvSpPr>
          <p:spPr>
            <a:xfrm>
              <a:off x="5292529" y="1749733"/>
              <a:ext cx="177900" cy="1779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174"/>
          <p:cNvGrpSpPr/>
          <p:nvPr/>
        </p:nvGrpSpPr>
        <p:grpSpPr>
          <a:xfrm>
            <a:off x="4238937" y="2558408"/>
            <a:ext cx="1443723" cy="904325"/>
            <a:chOff x="4597225" y="2258843"/>
            <a:chExt cx="1246200" cy="780600"/>
          </a:xfrm>
        </p:grpSpPr>
        <p:sp>
          <p:nvSpPr>
            <p:cNvPr id="2135" name="Google Shape;2135;p174"/>
            <p:cNvSpPr/>
            <p:nvPr/>
          </p:nvSpPr>
          <p:spPr>
            <a:xfrm>
              <a:off x="4597225" y="2258843"/>
              <a:ext cx="1246200" cy="780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90000"/>
                </a:solidFill>
                <a:latin typeface="Roboto"/>
                <a:ea typeface="Roboto"/>
                <a:cs typeface="Roboto"/>
                <a:sym typeface="Roboto"/>
              </a:endParaRPr>
            </a:p>
          </p:txBody>
        </p:sp>
        <p:sp>
          <p:nvSpPr>
            <p:cNvPr id="2136" name="Google Shape;2136;p174"/>
            <p:cNvSpPr/>
            <p:nvPr/>
          </p:nvSpPr>
          <p:spPr>
            <a:xfrm>
              <a:off x="5131375" y="2326853"/>
              <a:ext cx="177900" cy="1779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74"/>
            <p:cNvSpPr/>
            <p:nvPr/>
          </p:nvSpPr>
          <p:spPr>
            <a:xfrm>
              <a:off x="5131375" y="2560186"/>
              <a:ext cx="177900" cy="1779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74"/>
            <p:cNvSpPr/>
            <p:nvPr/>
          </p:nvSpPr>
          <p:spPr>
            <a:xfrm>
              <a:off x="5131375" y="2793519"/>
              <a:ext cx="177900" cy="1779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9" name="Google Shape;2139;p174"/>
          <p:cNvGrpSpPr/>
          <p:nvPr/>
        </p:nvGrpSpPr>
        <p:grpSpPr>
          <a:xfrm>
            <a:off x="4238937" y="3634212"/>
            <a:ext cx="1443723" cy="904325"/>
            <a:chOff x="4597225" y="3187462"/>
            <a:chExt cx="1246200" cy="780600"/>
          </a:xfrm>
        </p:grpSpPr>
        <p:sp>
          <p:nvSpPr>
            <p:cNvPr id="2140" name="Google Shape;2140;p174"/>
            <p:cNvSpPr/>
            <p:nvPr/>
          </p:nvSpPr>
          <p:spPr>
            <a:xfrm>
              <a:off x="4597225" y="3187462"/>
              <a:ext cx="1246200" cy="780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90000"/>
                </a:solidFill>
                <a:latin typeface="Roboto"/>
                <a:ea typeface="Roboto"/>
                <a:cs typeface="Roboto"/>
                <a:sym typeface="Roboto"/>
              </a:endParaRPr>
            </a:p>
          </p:txBody>
        </p:sp>
        <p:sp>
          <p:nvSpPr>
            <p:cNvPr id="2141" name="Google Shape;2141;p174"/>
            <p:cNvSpPr/>
            <p:nvPr/>
          </p:nvSpPr>
          <p:spPr>
            <a:xfrm>
              <a:off x="4953475" y="3253928"/>
              <a:ext cx="177900" cy="1779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74"/>
            <p:cNvSpPr/>
            <p:nvPr/>
          </p:nvSpPr>
          <p:spPr>
            <a:xfrm>
              <a:off x="5131375" y="3487261"/>
              <a:ext cx="177900" cy="1779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74"/>
            <p:cNvSpPr/>
            <p:nvPr/>
          </p:nvSpPr>
          <p:spPr>
            <a:xfrm>
              <a:off x="5309275" y="3720594"/>
              <a:ext cx="177900" cy="1779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174"/>
          <p:cNvGrpSpPr/>
          <p:nvPr/>
        </p:nvGrpSpPr>
        <p:grpSpPr>
          <a:xfrm>
            <a:off x="7105933" y="1482604"/>
            <a:ext cx="1443723" cy="509161"/>
            <a:chOff x="7366150" y="1330225"/>
            <a:chExt cx="1246200" cy="439500"/>
          </a:xfrm>
        </p:grpSpPr>
        <p:sp>
          <p:nvSpPr>
            <p:cNvPr id="2145" name="Google Shape;2145;p174"/>
            <p:cNvSpPr/>
            <p:nvPr/>
          </p:nvSpPr>
          <p:spPr>
            <a:xfrm>
              <a:off x="7366150" y="1330225"/>
              <a:ext cx="1246200" cy="439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90000"/>
                </a:solidFill>
                <a:latin typeface="Roboto"/>
                <a:ea typeface="Roboto"/>
                <a:cs typeface="Roboto"/>
                <a:sym typeface="Roboto"/>
              </a:endParaRPr>
            </a:p>
          </p:txBody>
        </p:sp>
        <p:sp>
          <p:nvSpPr>
            <p:cNvPr id="2146" name="Google Shape;2146;p174"/>
            <p:cNvSpPr/>
            <p:nvPr/>
          </p:nvSpPr>
          <p:spPr>
            <a:xfrm>
              <a:off x="7719750" y="1461455"/>
              <a:ext cx="177900" cy="1779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74"/>
            <p:cNvSpPr/>
            <p:nvPr/>
          </p:nvSpPr>
          <p:spPr>
            <a:xfrm>
              <a:off x="8080825" y="1461455"/>
              <a:ext cx="177900" cy="1779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174"/>
          <p:cNvGrpSpPr/>
          <p:nvPr/>
        </p:nvGrpSpPr>
        <p:grpSpPr>
          <a:xfrm>
            <a:off x="7105933" y="2331528"/>
            <a:ext cx="1443723" cy="509161"/>
            <a:chOff x="7366150" y="1852798"/>
            <a:chExt cx="1246200" cy="439500"/>
          </a:xfrm>
        </p:grpSpPr>
        <p:sp>
          <p:nvSpPr>
            <p:cNvPr id="2149" name="Google Shape;2149;p174"/>
            <p:cNvSpPr/>
            <p:nvPr/>
          </p:nvSpPr>
          <p:spPr>
            <a:xfrm>
              <a:off x="7366150" y="1852798"/>
              <a:ext cx="1246200" cy="439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90000"/>
                </a:solidFill>
                <a:latin typeface="Roboto"/>
                <a:ea typeface="Roboto"/>
                <a:cs typeface="Roboto"/>
                <a:sym typeface="Roboto"/>
              </a:endParaRPr>
            </a:p>
          </p:txBody>
        </p:sp>
        <p:sp>
          <p:nvSpPr>
            <p:cNvPr id="2150" name="Google Shape;2150;p174"/>
            <p:cNvSpPr/>
            <p:nvPr/>
          </p:nvSpPr>
          <p:spPr>
            <a:xfrm>
              <a:off x="7719750" y="1984355"/>
              <a:ext cx="177900" cy="1779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74"/>
            <p:cNvSpPr/>
            <p:nvPr/>
          </p:nvSpPr>
          <p:spPr>
            <a:xfrm>
              <a:off x="8080825" y="1984355"/>
              <a:ext cx="177900" cy="1779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174"/>
          <p:cNvGrpSpPr/>
          <p:nvPr/>
        </p:nvGrpSpPr>
        <p:grpSpPr>
          <a:xfrm>
            <a:off x="7105933" y="3180452"/>
            <a:ext cx="1443723" cy="509161"/>
            <a:chOff x="7366150" y="2375372"/>
            <a:chExt cx="1246200" cy="439500"/>
          </a:xfrm>
        </p:grpSpPr>
        <p:sp>
          <p:nvSpPr>
            <p:cNvPr id="2153" name="Google Shape;2153;p174"/>
            <p:cNvSpPr/>
            <p:nvPr/>
          </p:nvSpPr>
          <p:spPr>
            <a:xfrm>
              <a:off x="7366150" y="2375372"/>
              <a:ext cx="1246200" cy="439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90000"/>
                </a:solidFill>
                <a:latin typeface="Roboto"/>
                <a:ea typeface="Roboto"/>
                <a:cs typeface="Roboto"/>
                <a:sym typeface="Roboto"/>
              </a:endParaRPr>
            </a:p>
          </p:txBody>
        </p:sp>
        <p:sp>
          <p:nvSpPr>
            <p:cNvPr id="2154" name="Google Shape;2154;p174"/>
            <p:cNvSpPr/>
            <p:nvPr/>
          </p:nvSpPr>
          <p:spPr>
            <a:xfrm>
              <a:off x="7719750" y="2502380"/>
              <a:ext cx="177900" cy="1779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74"/>
            <p:cNvSpPr/>
            <p:nvPr/>
          </p:nvSpPr>
          <p:spPr>
            <a:xfrm>
              <a:off x="8080825" y="2502380"/>
              <a:ext cx="177900" cy="1779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174"/>
          <p:cNvGrpSpPr/>
          <p:nvPr/>
        </p:nvGrpSpPr>
        <p:grpSpPr>
          <a:xfrm>
            <a:off x="7105933" y="4029377"/>
            <a:ext cx="1443723" cy="509161"/>
            <a:chOff x="7366150" y="2903997"/>
            <a:chExt cx="1246200" cy="439500"/>
          </a:xfrm>
        </p:grpSpPr>
        <p:sp>
          <p:nvSpPr>
            <p:cNvPr id="2157" name="Google Shape;2157;p174"/>
            <p:cNvSpPr/>
            <p:nvPr/>
          </p:nvSpPr>
          <p:spPr>
            <a:xfrm>
              <a:off x="7366150" y="2903997"/>
              <a:ext cx="1246200" cy="439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90000"/>
                </a:solidFill>
                <a:latin typeface="Roboto"/>
                <a:ea typeface="Roboto"/>
                <a:cs typeface="Roboto"/>
                <a:sym typeface="Roboto"/>
              </a:endParaRPr>
            </a:p>
          </p:txBody>
        </p:sp>
        <p:sp>
          <p:nvSpPr>
            <p:cNvPr id="2158" name="Google Shape;2158;p174"/>
            <p:cNvSpPr/>
            <p:nvPr/>
          </p:nvSpPr>
          <p:spPr>
            <a:xfrm>
              <a:off x="7719750" y="3025280"/>
              <a:ext cx="177900" cy="1779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74"/>
            <p:cNvSpPr/>
            <p:nvPr/>
          </p:nvSpPr>
          <p:spPr>
            <a:xfrm>
              <a:off x="8080825" y="3025280"/>
              <a:ext cx="177900" cy="1779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 Objectives</a:t>
            </a:r>
            <a:endParaRPr/>
          </a:p>
        </p:txBody>
      </p:sp>
      <p:sp>
        <p:nvSpPr>
          <p:cNvPr id="1813" name="Google Shape;1813;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By the end of this lesson, you will be able to:</a:t>
            </a:r>
            <a:endParaRPr/>
          </a:p>
        </p:txBody>
      </p:sp>
      <p:sp>
        <p:nvSpPr>
          <p:cNvPr id="1814" name="Google Shape;1814;p148"/>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15" name="Google Shape;1815;p148"/>
          <p:cNvSpPr txBox="1"/>
          <p:nvPr>
            <p:ph idx="2" type="subTitle"/>
          </p:nvPr>
        </p:nvSpPr>
        <p:spPr>
          <a:xfrm>
            <a:off x="-121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Understand how partitioning affects Spark performance.</a:t>
            </a:r>
            <a:endParaRPr/>
          </a:p>
        </p:txBody>
      </p:sp>
      <p:sp>
        <p:nvSpPr>
          <p:cNvPr id="1816" name="Google Shape;1816;p148"/>
          <p:cNvSpPr txBox="1"/>
          <p:nvPr>
            <p:ph idx="3" type="subTitle"/>
          </p:nvPr>
        </p:nvSpPr>
        <p:spPr>
          <a:xfrm>
            <a:off x="-1212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Explain the cause of shuffling and limit it when possible.</a:t>
            </a:r>
            <a:endParaRPr/>
          </a:p>
        </p:txBody>
      </p:sp>
      <p:sp>
        <p:nvSpPr>
          <p:cNvPr id="1817" name="Google Shape;1817;p148"/>
          <p:cNvSpPr txBox="1"/>
          <p:nvPr>
            <p:ph idx="4" type="subTitle"/>
          </p:nvPr>
        </p:nvSpPr>
        <p:spPr>
          <a:xfrm>
            <a:off x="-12125"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Identify when caching is the best option.</a:t>
            </a:r>
            <a:endParaRPr/>
          </a:p>
        </p:txBody>
      </p:sp>
      <p:sp>
        <p:nvSpPr>
          <p:cNvPr id="1818" name="Google Shape;1818;p148"/>
          <p:cNvSpPr txBox="1"/>
          <p:nvPr>
            <p:ph idx="5" type="subTitle"/>
          </p:nvPr>
        </p:nvSpPr>
        <p:spPr>
          <a:xfrm>
            <a:off x="-12125"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Explain how to broadcast a lookup table, and force it when it doesn't happen automatically.</a:t>
            </a:r>
            <a:endParaRPr/>
          </a:p>
        </p:txBody>
      </p:sp>
      <p:sp>
        <p:nvSpPr>
          <p:cNvPr id="1819" name="Google Shape;1819;p148"/>
          <p:cNvSpPr txBox="1"/>
          <p:nvPr>
            <p:ph idx="6" type="subTitle"/>
          </p:nvPr>
        </p:nvSpPr>
        <p:spPr>
          <a:xfrm>
            <a:off x="-12125"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Set the shuffle partitions to an appropriate value and demonstrate how to cache data.</a:t>
            </a:r>
            <a:endParaRPr sz="16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Shuffling</a:t>
            </a:r>
            <a:endParaRPr/>
          </a:p>
        </p:txBody>
      </p:sp>
      <p:sp>
        <p:nvSpPr>
          <p:cNvPr id="2165" name="Google Shape;2165;p1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Shuffling is impossible to avoid completely, but there are ways to keep shuffling at a minimum.</a:t>
            </a:r>
            <a:endParaRPr/>
          </a:p>
        </p:txBody>
      </p:sp>
      <p:sp>
        <p:nvSpPr>
          <p:cNvPr id="2166" name="Google Shape;2166;p1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7" name="Google Shape;2167;p175"/>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800">
                <a:solidFill>
                  <a:schemeClr val="dk1"/>
                </a:solidFill>
                <a:latin typeface="Arial"/>
                <a:ea typeface="Arial"/>
                <a:cs typeface="Arial"/>
                <a:sym typeface="Arial"/>
              </a:rPr>
              <a:t>Firstly, aggregations by partition </a:t>
            </a:r>
            <a:br>
              <a:rPr lang="en" sz="1800">
                <a:solidFill>
                  <a:schemeClr val="dk1"/>
                </a:solidFill>
                <a:latin typeface="Arial"/>
                <a:ea typeface="Arial"/>
                <a:cs typeface="Arial"/>
                <a:sym typeface="Arial"/>
              </a:rPr>
            </a:br>
            <a:r>
              <a:rPr lang="en" sz="1800">
                <a:solidFill>
                  <a:schemeClr val="dk1"/>
                </a:solidFill>
                <a:latin typeface="Arial"/>
                <a:ea typeface="Arial"/>
                <a:cs typeface="Arial"/>
                <a:sym typeface="Arial"/>
              </a:rPr>
              <a:t>(i.e. </a:t>
            </a:r>
            <a:r>
              <a:rPr lang="en" sz="1800">
                <a:solidFill>
                  <a:srgbClr val="FFFFFF"/>
                </a:solidFill>
                <a:highlight>
                  <a:schemeClr val="dk1"/>
                </a:highlight>
                <a:latin typeface="Inconsolata Medium"/>
                <a:ea typeface="Inconsolata Medium"/>
                <a:cs typeface="Inconsolata Medium"/>
                <a:sym typeface="Inconsolata Medium"/>
              </a:rPr>
              <a:t>group by &lt;partitioned column&gt;</a:t>
            </a:r>
            <a:r>
              <a:rPr lang="en" sz="1800">
                <a:solidFill>
                  <a:schemeClr val="dk1"/>
                </a:solidFill>
                <a:latin typeface="Arial"/>
                <a:ea typeface="Arial"/>
                <a:cs typeface="Arial"/>
                <a:sym typeface="Arial"/>
              </a:rPr>
              <a:t>), will not shuffle data.</a:t>
            </a:r>
            <a:endParaRPr sz="1600"/>
          </a:p>
        </p:txBody>
      </p:sp>
      <p:sp>
        <p:nvSpPr>
          <p:cNvPr id="2168" name="Google Shape;2168;p175"/>
          <p:cNvSpPr txBox="1"/>
          <p:nvPr>
            <p:ph idx="4" type="subTitle"/>
          </p:nvPr>
        </p:nvSpPr>
        <p:spPr>
          <a:xfrm>
            <a:off x="1092800" y="1423475"/>
            <a:ext cx="3057600" cy="4761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sz="1800"/>
              <a:t>Aggregations by partition</a:t>
            </a:r>
            <a:endParaRPr sz="1800"/>
          </a:p>
        </p:txBody>
      </p:sp>
      <p:sp>
        <p:nvSpPr>
          <p:cNvPr id="2169" name="Google Shape;2169;p175"/>
          <p:cNvSpPr txBox="1"/>
          <p:nvPr>
            <p:ph idx="5" type="subTitle"/>
          </p:nvPr>
        </p:nvSpPr>
        <p:spPr>
          <a:xfrm>
            <a:off x="4466800" y="2138100"/>
            <a:ext cx="4559100" cy="25446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None/>
            </a:pPr>
            <a:r>
              <a:rPr lang="en" sz="1800">
                <a:solidFill>
                  <a:schemeClr val="dk1"/>
                </a:solidFill>
              </a:rPr>
              <a:t>Next, if a table is small enough, </a:t>
            </a:r>
            <a:br>
              <a:rPr lang="en" sz="1800">
                <a:solidFill>
                  <a:schemeClr val="dk1"/>
                </a:solidFill>
              </a:rPr>
            </a:br>
            <a:r>
              <a:rPr lang="en" sz="1800">
                <a:solidFill>
                  <a:schemeClr val="dk1"/>
                </a:solidFill>
              </a:rPr>
              <a:t>we can “broadcast” the table to every node. </a:t>
            </a:r>
            <a:endParaRPr sz="1800">
              <a:solidFill>
                <a:schemeClr val="dk1"/>
              </a:solidFill>
            </a:endParaRPr>
          </a:p>
          <a:p>
            <a:pPr indent="0" lvl="0" marL="0" rtl="0" algn="l">
              <a:lnSpc>
                <a:spcPct val="100000"/>
              </a:lnSpc>
              <a:spcBef>
                <a:spcPts val="1200"/>
              </a:spcBef>
              <a:spcAft>
                <a:spcPts val="1200"/>
              </a:spcAft>
              <a:buNone/>
            </a:pPr>
            <a:r>
              <a:rPr lang="en" sz="1800">
                <a:solidFill>
                  <a:schemeClr val="dk1"/>
                </a:solidFill>
              </a:rPr>
              <a:t>Broadcasting a smaller table will also eliminate shuffling when joining with the broadcasted table.</a:t>
            </a:r>
            <a:endParaRPr/>
          </a:p>
        </p:txBody>
      </p:sp>
      <p:sp>
        <p:nvSpPr>
          <p:cNvPr id="2170" name="Google Shape;2170;p175"/>
          <p:cNvSpPr txBox="1"/>
          <p:nvPr>
            <p:ph idx="6" type="subTitle"/>
          </p:nvPr>
        </p:nvSpPr>
        <p:spPr>
          <a:xfrm>
            <a:off x="5571900"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800"/>
              <a:t>Broadcasting</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Shuffling</a:t>
            </a:r>
            <a:endParaRPr/>
          </a:p>
        </p:txBody>
      </p:sp>
      <p:sp>
        <p:nvSpPr>
          <p:cNvPr id="2176" name="Google Shape;2176;p1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900"/>
              </a:spcAft>
              <a:buClr>
                <a:schemeClr val="dk1"/>
              </a:buClr>
              <a:buSzPts val="1100"/>
              <a:buFont typeface="Arial"/>
              <a:buNone/>
            </a:pPr>
            <a:r>
              <a:rPr lang="en">
                <a:solidFill>
                  <a:schemeClr val="dk1"/>
                </a:solidFill>
              </a:rPr>
              <a:t>Broadcasting will happen on any table less than 10mb by default:</a:t>
            </a:r>
            <a:endParaRPr/>
          </a:p>
        </p:txBody>
      </p:sp>
      <p:sp>
        <p:nvSpPr>
          <p:cNvPr id="2177" name="Google Shape;2177;p1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8" name="Google Shape;2178;p176"/>
          <p:cNvSpPr txBox="1"/>
          <p:nvPr>
            <p:ph idx="3" type="body"/>
          </p:nvPr>
        </p:nvSpPr>
        <p:spPr>
          <a:xfrm>
            <a:off x="0" y="1211549"/>
            <a:ext cx="9144000" cy="670500"/>
          </a:xfrm>
          <a:prstGeom prst="rect">
            <a:avLst/>
          </a:prstGeom>
        </p:spPr>
        <p:txBody>
          <a:bodyPr anchorCtr="0" anchor="t" bIns="914400" lIns="457200" spcFirstLastPara="1" rIns="457200" wrap="square" tIns="0">
            <a:noAutofit/>
          </a:bodyPr>
          <a:lstStyle/>
          <a:p>
            <a:pPr indent="-193040" lvl="0" marL="320040" rtl="0" algn="l">
              <a:spcBef>
                <a:spcPts val="0"/>
              </a:spcBef>
              <a:spcAft>
                <a:spcPts val="0"/>
              </a:spcAft>
              <a:buSzPts val="1600"/>
              <a:buChar char="●"/>
            </a:pPr>
            <a:r>
              <a:rPr lang="en" sz="1600"/>
              <a:t>This can be changed by setting the </a:t>
            </a:r>
            <a:r>
              <a:rPr lang="en" sz="1600">
                <a:solidFill>
                  <a:srgbClr val="FFFFFF"/>
                </a:solidFill>
                <a:highlight>
                  <a:srgbClr val="000000"/>
                </a:highlight>
                <a:latin typeface="Inconsolata Medium"/>
                <a:ea typeface="Inconsolata Medium"/>
                <a:cs typeface="Inconsolata Medium"/>
                <a:sym typeface="Inconsolata Medium"/>
              </a:rPr>
              <a:t>spark.sql.autoBroadcastJoinThreshold</a:t>
            </a:r>
            <a:r>
              <a:rPr lang="en" sz="1600"/>
              <a:t> </a:t>
            </a:r>
            <a:br>
              <a:rPr lang="en" sz="1600"/>
            </a:br>
            <a:r>
              <a:rPr lang="en" sz="1600"/>
              <a:t>variable to a different size</a:t>
            </a:r>
            <a:endParaRPr sz="1600"/>
          </a:p>
          <a:p>
            <a:pPr indent="-193040" lvl="0" marL="320040" rtl="0" algn="l">
              <a:spcBef>
                <a:spcPts val="600"/>
              </a:spcBef>
              <a:spcAft>
                <a:spcPts val="600"/>
              </a:spcAft>
              <a:buSzPts val="1600"/>
              <a:buChar char="●"/>
            </a:pPr>
            <a:r>
              <a:rPr lang="en" sz="1600"/>
              <a:t>Changing this setting to -1 will stop all automatic broadcasting.</a:t>
            </a:r>
            <a:endParaRPr sz="1600"/>
          </a:p>
        </p:txBody>
      </p:sp>
      <p:grpSp>
        <p:nvGrpSpPr>
          <p:cNvPr id="2179" name="Google Shape;2179;p176"/>
          <p:cNvGrpSpPr/>
          <p:nvPr/>
        </p:nvGrpSpPr>
        <p:grpSpPr>
          <a:xfrm>
            <a:off x="3582900" y="2327900"/>
            <a:ext cx="1978200" cy="857700"/>
            <a:chOff x="3206450" y="2390400"/>
            <a:chExt cx="1978200" cy="857700"/>
          </a:xfrm>
        </p:grpSpPr>
        <p:sp>
          <p:nvSpPr>
            <p:cNvPr id="2180" name="Google Shape;2180;p176"/>
            <p:cNvSpPr/>
            <p:nvPr/>
          </p:nvSpPr>
          <p:spPr>
            <a:xfrm>
              <a:off x="3206450" y="2390400"/>
              <a:ext cx="1978200" cy="857700"/>
            </a:xfrm>
            <a:prstGeom prst="roundRect">
              <a:avLst>
                <a:gd fmla="val 7963" name="adj"/>
              </a:avLst>
            </a:prstGeom>
            <a:solidFill>
              <a:srgbClr val="F2F5F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a:latin typeface="Roboto"/>
                  <a:ea typeface="Roboto"/>
                  <a:cs typeface="Roboto"/>
                  <a:sym typeface="Roboto"/>
                </a:rPr>
                <a:t>Spark driver</a:t>
              </a:r>
              <a:endParaRPr>
                <a:latin typeface="Roboto"/>
                <a:ea typeface="Roboto"/>
                <a:cs typeface="Roboto"/>
                <a:sym typeface="Roboto"/>
              </a:endParaRPr>
            </a:p>
          </p:txBody>
        </p:sp>
        <p:sp>
          <p:nvSpPr>
            <p:cNvPr id="2181" name="Google Shape;2181;p176"/>
            <p:cNvSpPr/>
            <p:nvPr/>
          </p:nvSpPr>
          <p:spPr>
            <a:xfrm>
              <a:off x="3362600" y="2742525"/>
              <a:ext cx="789900" cy="364800"/>
            </a:xfrm>
            <a:prstGeom prst="roundRect">
              <a:avLst>
                <a:gd fmla="val 7963" name="adj"/>
              </a:avLst>
            </a:prstGeom>
            <a:solidFill>
              <a:srgbClr val="00D6CB"/>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latin typeface="Roboto"/>
                  <a:ea typeface="Roboto"/>
                  <a:cs typeface="Roboto"/>
                  <a:sym typeface="Roboto"/>
                </a:rPr>
                <a:t>Job</a:t>
              </a:r>
              <a:endParaRPr>
                <a:latin typeface="Roboto"/>
                <a:ea typeface="Roboto"/>
                <a:cs typeface="Roboto"/>
                <a:sym typeface="Roboto"/>
              </a:endParaRPr>
            </a:p>
          </p:txBody>
        </p:sp>
        <p:sp>
          <p:nvSpPr>
            <p:cNvPr id="2182" name="Google Shape;2182;p176"/>
            <p:cNvSpPr/>
            <p:nvPr/>
          </p:nvSpPr>
          <p:spPr>
            <a:xfrm>
              <a:off x="4238600" y="2742525"/>
              <a:ext cx="789900" cy="364800"/>
            </a:xfrm>
            <a:prstGeom prst="roundRect">
              <a:avLst>
                <a:gd fmla="val 7963" name="adj"/>
              </a:avLst>
            </a:prstGeom>
            <a:solidFill>
              <a:srgbClr val="FF992D"/>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latin typeface="Roboto"/>
                  <a:ea typeface="Roboto"/>
                  <a:cs typeface="Roboto"/>
                  <a:sym typeface="Roboto"/>
                </a:rPr>
                <a:t>Job</a:t>
              </a:r>
              <a:endParaRPr>
                <a:latin typeface="Roboto"/>
                <a:ea typeface="Roboto"/>
                <a:cs typeface="Roboto"/>
                <a:sym typeface="Roboto"/>
              </a:endParaRPr>
            </a:p>
          </p:txBody>
        </p:sp>
      </p:grpSp>
      <p:grpSp>
        <p:nvGrpSpPr>
          <p:cNvPr id="2183" name="Google Shape;2183;p176"/>
          <p:cNvGrpSpPr/>
          <p:nvPr/>
        </p:nvGrpSpPr>
        <p:grpSpPr>
          <a:xfrm>
            <a:off x="3582888" y="3686225"/>
            <a:ext cx="1978200" cy="857700"/>
            <a:chOff x="3206450" y="3748725"/>
            <a:chExt cx="1978200" cy="857700"/>
          </a:xfrm>
        </p:grpSpPr>
        <p:sp>
          <p:nvSpPr>
            <p:cNvPr id="2184" name="Google Shape;2184;p176"/>
            <p:cNvSpPr/>
            <p:nvPr/>
          </p:nvSpPr>
          <p:spPr>
            <a:xfrm>
              <a:off x="3206450" y="3748725"/>
              <a:ext cx="1978200" cy="857700"/>
            </a:xfrm>
            <a:prstGeom prst="roundRect">
              <a:avLst>
                <a:gd fmla="val 7963" name="adj"/>
              </a:avLst>
            </a:prstGeom>
            <a:solidFill>
              <a:srgbClr val="F2F5F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a:latin typeface="Roboto"/>
                  <a:ea typeface="Roboto"/>
                  <a:cs typeface="Roboto"/>
                  <a:sym typeface="Roboto"/>
                </a:rPr>
                <a:t>Executor</a:t>
              </a:r>
              <a:endParaRPr>
                <a:latin typeface="Roboto"/>
                <a:ea typeface="Roboto"/>
                <a:cs typeface="Roboto"/>
                <a:sym typeface="Roboto"/>
              </a:endParaRPr>
            </a:p>
          </p:txBody>
        </p:sp>
        <p:sp>
          <p:nvSpPr>
            <p:cNvPr id="2185" name="Google Shape;2185;p176"/>
            <p:cNvSpPr/>
            <p:nvPr/>
          </p:nvSpPr>
          <p:spPr>
            <a:xfrm>
              <a:off x="3362600" y="4100850"/>
              <a:ext cx="789900" cy="364800"/>
            </a:xfrm>
            <a:prstGeom prst="roundRect">
              <a:avLst>
                <a:gd fmla="val 7963" name="adj"/>
              </a:avLst>
            </a:prstGeom>
            <a:solidFill>
              <a:srgbClr val="00D6CB"/>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sp>
          <p:nvSpPr>
            <p:cNvPr id="2186" name="Google Shape;2186;p176"/>
            <p:cNvSpPr/>
            <p:nvPr/>
          </p:nvSpPr>
          <p:spPr>
            <a:xfrm>
              <a:off x="4238600" y="4100850"/>
              <a:ext cx="789900" cy="364800"/>
            </a:xfrm>
            <a:prstGeom prst="roundRect">
              <a:avLst>
                <a:gd fmla="val 7963" name="adj"/>
              </a:avLst>
            </a:prstGeom>
            <a:solidFill>
              <a:srgbClr val="FF992D"/>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grpSp>
      <p:grpSp>
        <p:nvGrpSpPr>
          <p:cNvPr id="2187" name="Google Shape;2187;p176"/>
          <p:cNvGrpSpPr/>
          <p:nvPr/>
        </p:nvGrpSpPr>
        <p:grpSpPr>
          <a:xfrm>
            <a:off x="1087725" y="3686225"/>
            <a:ext cx="1978200" cy="857700"/>
            <a:chOff x="735900" y="3748725"/>
            <a:chExt cx="1978200" cy="857700"/>
          </a:xfrm>
        </p:grpSpPr>
        <p:sp>
          <p:nvSpPr>
            <p:cNvPr id="2188" name="Google Shape;2188;p176"/>
            <p:cNvSpPr/>
            <p:nvPr/>
          </p:nvSpPr>
          <p:spPr>
            <a:xfrm>
              <a:off x="735900" y="3748725"/>
              <a:ext cx="1978200" cy="857700"/>
            </a:xfrm>
            <a:prstGeom prst="roundRect">
              <a:avLst>
                <a:gd fmla="val 7963" name="adj"/>
              </a:avLst>
            </a:prstGeom>
            <a:solidFill>
              <a:srgbClr val="F2F5F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a:latin typeface="Roboto"/>
                  <a:ea typeface="Roboto"/>
                  <a:cs typeface="Roboto"/>
                  <a:sym typeface="Roboto"/>
                </a:rPr>
                <a:t>Executor</a:t>
              </a:r>
              <a:endParaRPr>
                <a:latin typeface="Roboto"/>
                <a:ea typeface="Roboto"/>
                <a:cs typeface="Roboto"/>
                <a:sym typeface="Roboto"/>
              </a:endParaRPr>
            </a:p>
          </p:txBody>
        </p:sp>
        <p:sp>
          <p:nvSpPr>
            <p:cNvPr id="2189" name="Google Shape;2189;p176"/>
            <p:cNvSpPr/>
            <p:nvPr/>
          </p:nvSpPr>
          <p:spPr>
            <a:xfrm>
              <a:off x="892050" y="4100850"/>
              <a:ext cx="789900" cy="364800"/>
            </a:xfrm>
            <a:prstGeom prst="roundRect">
              <a:avLst>
                <a:gd fmla="val 7963" name="adj"/>
              </a:avLst>
            </a:prstGeom>
            <a:solidFill>
              <a:srgbClr val="00D6CB"/>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sp>
          <p:nvSpPr>
            <p:cNvPr id="2190" name="Google Shape;2190;p176"/>
            <p:cNvSpPr/>
            <p:nvPr/>
          </p:nvSpPr>
          <p:spPr>
            <a:xfrm>
              <a:off x="1768050" y="4100850"/>
              <a:ext cx="789900" cy="364800"/>
            </a:xfrm>
            <a:prstGeom prst="roundRect">
              <a:avLst>
                <a:gd fmla="val 7963" name="adj"/>
              </a:avLst>
            </a:prstGeom>
            <a:solidFill>
              <a:srgbClr val="FF992D"/>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Task</a:t>
              </a:r>
              <a:endParaRPr>
                <a:latin typeface="Roboto"/>
                <a:ea typeface="Roboto"/>
                <a:cs typeface="Roboto"/>
                <a:sym typeface="Roboto"/>
              </a:endParaRPr>
            </a:p>
          </p:txBody>
        </p:sp>
      </p:grpSp>
      <p:grpSp>
        <p:nvGrpSpPr>
          <p:cNvPr id="2191" name="Google Shape;2191;p176"/>
          <p:cNvGrpSpPr/>
          <p:nvPr/>
        </p:nvGrpSpPr>
        <p:grpSpPr>
          <a:xfrm>
            <a:off x="6078075" y="3686225"/>
            <a:ext cx="1978200" cy="857700"/>
            <a:chOff x="735900" y="3748725"/>
            <a:chExt cx="1978200" cy="857700"/>
          </a:xfrm>
        </p:grpSpPr>
        <p:sp>
          <p:nvSpPr>
            <p:cNvPr id="2192" name="Google Shape;2192;p176"/>
            <p:cNvSpPr/>
            <p:nvPr/>
          </p:nvSpPr>
          <p:spPr>
            <a:xfrm>
              <a:off x="735900" y="3748725"/>
              <a:ext cx="1978200" cy="857700"/>
            </a:xfrm>
            <a:prstGeom prst="roundRect">
              <a:avLst>
                <a:gd fmla="val 7963" name="adj"/>
              </a:avLst>
            </a:prstGeom>
            <a:solidFill>
              <a:srgbClr val="F2F5F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a:latin typeface="Roboto"/>
                  <a:ea typeface="Roboto"/>
                  <a:cs typeface="Roboto"/>
                  <a:sym typeface="Roboto"/>
                </a:rPr>
                <a:t>Executor</a:t>
              </a:r>
              <a:endParaRPr>
                <a:latin typeface="Roboto"/>
                <a:ea typeface="Roboto"/>
                <a:cs typeface="Roboto"/>
                <a:sym typeface="Roboto"/>
              </a:endParaRPr>
            </a:p>
          </p:txBody>
        </p:sp>
        <p:sp>
          <p:nvSpPr>
            <p:cNvPr id="2193" name="Google Shape;2193;p176"/>
            <p:cNvSpPr/>
            <p:nvPr/>
          </p:nvSpPr>
          <p:spPr>
            <a:xfrm>
              <a:off x="892050" y="4100850"/>
              <a:ext cx="789900" cy="364800"/>
            </a:xfrm>
            <a:prstGeom prst="roundRect">
              <a:avLst>
                <a:gd fmla="val 7963" name="adj"/>
              </a:avLst>
            </a:prstGeom>
            <a:solidFill>
              <a:srgbClr val="00D6CB"/>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sp>
          <p:nvSpPr>
            <p:cNvPr id="2194" name="Google Shape;2194;p176"/>
            <p:cNvSpPr/>
            <p:nvPr/>
          </p:nvSpPr>
          <p:spPr>
            <a:xfrm>
              <a:off x="1768050" y="4100850"/>
              <a:ext cx="789900" cy="364800"/>
            </a:xfrm>
            <a:prstGeom prst="roundRect">
              <a:avLst>
                <a:gd fmla="val 7963" name="adj"/>
              </a:avLst>
            </a:prstGeom>
            <a:solidFill>
              <a:srgbClr val="FF992D"/>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grpSp>
      <p:cxnSp>
        <p:nvCxnSpPr>
          <p:cNvPr id="2195" name="Google Shape;2195;p176"/>
          <p:cNvCxnSpPr>
            <a:stCxn id="2180" idx="2"/>
            <a:endCxn id="2184" idx="0"/>
          </p:cNvCxnSpPr>
          <p:nvPr/>
        </p:nvCxnSpPr>
        <p:spPr>
          <a:xfrm flipH="1" rot="-5400000">
            <a:off x="4321950" y="3435650"/>
            <a:ext cx="500700" cy="600"/>
          </a:xfrm>
          <a:prstGeom prst="bentConnector3">
            <a:avLst>
              <a:gd fmla="val 49993" name="adj1"/>
            </a:avLst>
          </a:prstGeom>
          <a:noFill/>
          <a:ln cap="flat" cmpd="sng" w="9525">
            <a:solidFill>
              <a:schemeClr val="dk2"/>
            </a:solidFill>
            <a:prstDash val="solid"/>
            <a:round/>
            <a:headEnd len="med" w="med" type="none"/>
            <a:tailEnd len="med" w="med" type="triangle"/>
          </a:ln>
        </p:spPr>
      </p:cxnSp>
      <p:cxnSp>
        <p:nvCxnSpPr>
          <p:cNvPr id="2196" name="Google Shape;2196;p176"/>
          <p:cNvCxnSpPr>
            <a:stCxn id="2180" idx="2"/>
            <a:endCxn id="2188" idx="0"/>
          </p:cNvCxnSpPr>
          <p:nvPr/>
        </p:nvCxnSpPr>
        <p:spPr>
          <a:xfrm rot="5400000">
            <a:off x="3074100" y="2188400"/>
            <a:ext cx="500700" cy="2495100"/>
          </a:xfrm>
          <a:prstGeom prst="bentConnector3">
            <a:avLst>
              <a:gd fmla="val 49993" name="adj1"/>
            </a:avLst>
          </a:prstGeom>
          <a:noFill/>
          <a:ln cap="flat" cmpd="sng" w="9525">
            <a:solidFill>
              <a:schemeClr val="dk2"/>
            </a:solidFill>
            <a:prstDash val="solid"/>
            <a:round/>
            <a:headEnd len="med" w="med" type="none"/>
            <a:tailEnd len="med" w="med" type="triangle"/>
          </a:ln>
        </p:spPr>
      </p:cxnSp>
      <p:cxnSp>
        <p:nvCxnSpPr>
          <p:cNvPr id="2197" name="Google Shape;2197;p176"/>
          <p:cNvCxnSpPr>
            <a:stCxn id="2180" idx="2"/>
            <a:endCxn id="2192" idx="0"/>
          </p:cNvCxnSpPr>
          <p:nvPr/>
        </p:nvCxnSpPr>
        <p:spPr>
          <a:xfrm flipH="1" rot="-5400000">
            <a:off x="5569200" y="2188400"/>
            <a:ext cx="500700" cy="2495100"/>
          </a:xfrm>
          <a:prstGeom prst="bentConnector3">
            <a:avLst>
              <a:gd fmla="val 49993"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177"/>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can also eliminate shuffling </a:t>
            </a:r>
            <a:br>
              <a:rPr lang="en"/>
            </a:br>
            <a:r>
              <a:rPr lang="en"/>
              <a:t>if we filter input data earlier in </a:t>
            </a:r>
            <a:br>
              <a:rPr lang="en"/>
            </a:br>
            <a:r>
              <a:rPr lang="en"/>
              <a:t>the program rather than later.</a:t>
            </a:r>
            <a:endParaRPr/>
          </a:p>
        </p:txBody>
      </p:sp>
      <p:sp>
        <p:nvSpPr>
          <p:cNvPr id="2203" name="Google Shape;2203;p1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Shuffling</a:t>
            </a:r>
            <a:endParaRPr/>
          </a:p>
        </p:txBody>
      </p:sp>
      <p:sp>
        <p:nvSpPr>
          <p:cNvPr id="2209" name="Google Shape;2209;p178"/>
          <p:cNvSpPr txBox="1"/>
          <p:nvPr>
            <p:ph idx="1" type="subTitle"/>
          </p:nvPr>
        </p:nvSpPr>
        <p:spPr>
          <a:xfrm>
            <a:off x="0" y="675975"/>
            <a:ext cx="9144000" cy="1078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Lastly when Spark shuffles, it creates new partitions based on specific settings. Therefore if we reduce the number of shuffle partitions, we reduce the disk and network burden.</a:t>
            </a:r>
            <a:endParaRPr/>
          </a:p>
        </p:txBody>
      </p:sp>
      <p:sp>
        <p:nvSpPr>
          <p:cNvPr id="2210" name="Google Shape;2210;p1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1" name="Google Shape;2211;p178"/>
          <p:cNvSpPr txBox="1"/>
          <p:nvPr>
            <p:ph idx="3" type="body"/>
          </p:nvPr>
        </p:nvSpPr>
        <p:spPr>
          <a:xfrm>
            <a:off x="0" y="1914575"/>
            <a:ext cx="9108000" cy="346500"/>
          </a:xfrm>
          <a:prstGeom prst="rect">
            <a:avLst/>
          </a:prstGeom>
        </p:spPr>
        <p:txBody>
          <a:bodyPr anchorCtr="0" anchor="t" bIns="0" lIns="457200" spcFirstLastPara="1" rIns="457200" wrap="square" tIns="0">
            <a:noAutofit/>
          </a:bodyPr>
          <a:lstStyle/>
          <a:p>
            <a:pPr indent="0" lvl="0" marL="0" rtl="0" algn="l">
              <a:lnSpc>
                <a:spcPct val="150000"/>
              </a:lnSpc>
              <a:spcBef>
                <a:spcPts val="0"/>
              </a:spcBef>
              <a:spcAft>
                <a:spcPts val="800"/>
              </a:spcAft>
              <a:buNone/>
            </a:pPr>
            <a:r>
              <a:rPr lang="en">
                <a:solidFill>
                  <a:schemeClr val="dk1"/>
                </a:solidFill>
              </a:rPr>
              <a:t>Spark has a setting </a:t>
            </a:r>
            <a:r>
              <a:rPr lang="en">
                <a:solidFill>
                  <a:srgbClr val="FFFFFF"/>
                </a:solidFill>
                <a:highlight>
                  <a:srgbClr val="000000"/>
                </a:highlight>
                <a:latin typeface="Inconsolata Medium"/>
                <a:ea typeface="Inconsolata Medium"/>
                <a:cs typeface="Inconsolata Medium"/>
                <a:sym typeface="Inconsolata Medium"/>
              </a:rPr>
              <a:t>spark.sql.shuffle.partitions</a:t>
            </a:r>
            <a:r>
              <a:rPr lang="en">
                <a:solidFill>
                  <a:schemeClr val="dk1"/>
                </a:solidFill>
              </a:rPr>
              <a:t> that by default is set to 200, which is much too large for smaller workloads and should be reduced: </a:t>
            </a:r>
            <a:r>
              <a:rPr lang="en">
                <a:solidFill>
                  <a:srgbClr val="FFFFFF"/>
                </a:solidFill>
                <a:highlight>
                  <a:srgbClr val="000000"/>
                </a:highlight>
                <a:latin typeface="Inconsolata Medium"/>
                <a:ea typeface="Inconsolata Medium"/>
                <a:cs typeface="Inconsolata Medium"/>
                <a:sym typeface="Inconsolata Medium"/>
              </a:rPr>
              <a:t>spark.conf.set("spark.sql.shuffle.partitions", num)</a:t>
            </a:r>
            <a:endParaRPr>
              <a:solidFill>
                <a:srgbClr val="FFFFFF"/>
              </a:solidFill>
              <a:highlight>
                <a:srgbClr val="000000"/>
              </a:highlight>
              <a:latin typeface="Inconsolata Medium"/>
              <a:ea typeface="Inconsolata Medium"/>
              <a:cs typeface="Inconsolata Medium"/>
              <a:sym typeface="Inconsolata Medium"/>
            </a:endParaRPr>
          </a:p>
        </p:txBody>
      </p:sp>
      <p:sp>
        <p:nvSpPr>
          <p:cNvPr id="2212" name="Google Shape;2212;p178"/>
          <p:cNvSpPr/>
          <p:nvPr/>
        </p:nvSpPr>
        <p:spPr>
          <a:xfrm>
            <a:off x="478300" y="2662513"/>
            <a:ext cx="8301300" cy="1273200"/>
          </a:xfrm>
          <a:prstGeom prst="rect">
            <a:avLst/>
          </a:prstGeom>
          <a:solidFill>
            <a:srgbClr val="000000"/>
          </a:solidFill>
          <a:ln>
            <a:noFill/>
          </a:ln>
        </p:spPr>
        <p:txBody>
          <a:bodyPr anchorCtr="0" anchor="ctr" bIns="91425" lIns="365750"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FFFFFF"/>
                </a:solidFill>
                <a:latin typeface="Inconsolata Medium"/>
                <a:ea typeface="Inconsolata Medium"/>
                <a:cs typeface="Inconsolata Medium"/>
                <a:sym typeface="Inconsolata Medium"/>
              </a:rPr>
              <a:t>spark.conf.set(</a:t>
            </a:r>
            <a:r>
              <a:rPr lang="en" sz="2000">
                <a:solidFill>
                  <a:srgbClr val="00FFFF"/>
                </a:solidFill>
                <a:latin typeface="Inconsolata Medium"/>
                <a:ea typeface="Inconsolata Medium"/>
                <a:cs typeface="Inconsolata Medium"/>
                <a:sym typeface="Inconsolata Medium"/>
              </a:rPr>
              <a:t>"spark.sql.shuffle.partitions"</a:t>
            </a:r>
            <a:r>
              <a:rPr lang="en" sz="2000">
                <a:solidFill>
                  <a:srgbClr val="FFFFFF"/>
                </a:solidFill>
                <a:latin typeface="Inconsolata Medium"/>
                <a:ea typeface="Inconsolata Medium"/>
                <a:cs typeface="Inconsolata Medium"/>
                <a:sym typeface="Inconsolata Medium"/>
              </a:rPr>
              <a:t>,</a:t>
            </a:r>
            <a:r>
              <a:rPr lang="en" sz="2000">
                <a:solidFill>
                  <a:srgbClr val="9900FF"/>
                </a:solidFill>
                <a:latin typeface="Inconsolata Medium"/>
                <a:ea typeface="Inconsolata Medium"/>
                <a:cs typeface="Inconsolata Medium"/>
                <a:sym typeface="Inconsolata Medium"/>
              </a:rPr>
              <a:t>100</a:t>
            </a:r>
            <a:r>
              <a:rPr lang="en" sz="2000">
                <a:solidFill>
                  <a:srgbClr val="FFFFFF"/>
                </a:solidFill>
                <a:latin typeface="Inconsolata Medium"/>
                <a:ea typeface="Inconsolata Medium"/>
                <a:cs typeface="Inconsolata Medium"/>
                <a:sym typeface="Inconsolata Medium"/>
              </a:rPr>
              <a:t>)</a:t>
            </a:r>
            <a:endParaRPr sz="2000">
              <a:solidFill>
                <a:srgbClr val="FFFFFF"/>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2000">
                <a:solidFill>
                  <a:srgbClr val="FFFFFF"/>
                </a:solidFill>
                <a:latin typeface="Inconsolata Medium"/>
                <a:ea typeface="Inconsolata Medium"/>
                <a:cs typeface="Inconsolata Medium"/>
                <a:sym typeface="Inconsolata Medium"/>
              </a:rPr>
              <a:t>println(df.groupBy(</a:t>
            </a:r>
            <a:r>
              <a:rPr lang="en" sz="2000">
                <a:solidFill>
                  <a:srgbClr val="00FFFF"/>
                </a:solidFill>
                <a:latin typeface="Inconsolata Medium"/>
                <a:ea typeface="Inconsolata Medium"/>
                <a:cs typeface="Inconsolata Medium"/>
                <a:sym typeface="Inconsolata Medium"/>
              </a:rPr>
              <a:t>"_c0"</a:t>
            </a:r>
            <a:r>
              <a:rPr lang="en" sz="2000">
                <a:solidFill>
                  <a:srgbClr val="FFFFFF"/>
                </a:solidFill>
                <a:latin typeface="Inconsolata Medium"/>
                <a:ea typeface="Inconsolata Medium"/>
                <a:cs typeface="Inconsolata Medium"/>
                <a:sym typeface="Inconsolata Medium"/>
              </a:rPr>
              <a:t>).count().rdd.partitions.length)</a:t>
            </a:r>
            <a:endParaRPr sz="2000">
              <a:solidFill>
                <a:srgbClr val="FFFFFF"/>
              </a:solidFill>
              <a:latin typeface="Inconsolata Medium"/>
              <a:ea typeface="Inconsolata Medium"/>
              <a:cs typeface="Inconsolata Medium"/>
              <a:sym typeface="Inconsolata Medium"/>
            </a:endParaRPr>
          </a:p>
        </p:txBody>
      </p:sp>
      <p:sp>
        <p:nvSpPr>
          <p:cNvPr id="2213" name="Google Shape;2213;p178"/>
          <p:cNvSpPr txBox="1"/>
          <p:nvPr>
            <p:ph idx="3" type="body"/>
          </p:nvPr>
        </p:nvSpPr>
        <p:spPr>
          <a:xfrm>
            <a:off x="0" y="4090775"/>
            <a:ext cx="9108000" cy="3465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800"/>
              </a:spcAft>
              <a:buNone/>
            </a:pPr>
            <a:r>
              <a:rPr lang="en">
                <a:solidFill>
                  <a:schemeClr val="dk1"/>
                </a:solidFill>
              </a:rPr>
              <a:t>A good rule of thumb is to set the </a:t>
            </a:r>
            <a:r>
              <a:rPr lang="en">
                <a:solidFill>
                  <a:srgbClr val="FFFFFF"/>
                </a:solidFill>
                <a:highlight>
                  <a:srgbClr val="000000"/>
                </a:highlight>
                <a:latin typeface="Inconsolata Medium"/>
                <a:ea typeface="Inconsolata Medium"/>
                <a:cs typeface="Inconsolata Medium"/>
                <a:sym typeface="Inconsolata Medium"/>
              </a:rPr>
              <a:t>num</a:t>
            </a:r>
            <a:r>
              <a:rPr lang="en">
                <a:solidFill>
                  <a:schemeClr val="dk1"/>
                </a:solidFill>
              </a:rPr>
              <a:t> argument as 2 times the number of cores in your environment. This is not a hard and fast rule.</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7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Optimizing Spark — Caching</a:t>
            </a:r>
            <a:endParaRPr/>
          </a:p>
        </p:txBody>
      </p:sp>
      <p:sp>
        <p:nvSpPr>
          <p:cNvPr id="2219" name="Google Shape;2219;p1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Caching</a:t>
            </a:r>
            <a:endParaRPr/>
          </a:p>
        </p:txBody>
      </p:sp>
      <p:sp>
        <p:nvSpPr>
          <p:cNvPr id="2225" name="Google Shape;2225;p1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6" name="Google Shape;2226;p1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will show strategies on how to avoid shuffling and create a better workflow using broadcast and caching.</a:t>
            </a:r>
            <a:endParaRPr/>
          </a:p>
        </p:txBody>
      </p:sp>
      <p:sp>
        <p:nvSpPr>
          <p:cNvPr id="2227" name="Google Shape;2227;p180"/>
          <p:cNvSpPr/>
          <p:nvPr/>
        </p:nvSpPr>
        <p:spPr>
          <a:xfrm>
            <a:off x="1352550" y="1536013"/>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80"/>
          <p:cNvSpPr txBox="1"/>
          <p:nvPr>
            <p:ph idx="1" type="subTitle"/>
          </p:nvPr>
        </p:nvSpPr>
        <p:spPr>
          <a:xfrm>
            <a:off x="-12300" y="1543213"/>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When data is to be used for subsequent queries AND it’s small enough to fit in memory, caching is a great option.</a:t>
            </a:r>
            <a:endParaRPr>
              <a:solidFill>
                <a:schemeClr val="dk1"/>
              </a:solidFill>
              <a:latin typeface="Roboto"/>
              <a:ea typeface="Roboto"/>
              <a:cs typeface="Roboto"/>
              <a:sym typeface="Roboto"/>
            </a:endParaRPr>
          </a:p>
        </p:txBody>
      </p:sp>
      <p:sp>
        <p:nvSpPr>
          <p:cNvPr id="2229" name="Google Shape;2229;p180"/>
          <p:cNvSpPr/>
          <p:nvPr/>
        </p:nvSpPr>
        <p:spPr>
          <a:xfrm>
            <a:off x="1352550" y="2383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80"/>
          <p:cNvSpPr/>
          <p:nvPr/>
        </p:nvSpPr>
        <p:spPr>
          <a:xfrm>
            <a:off x="1352550" y="32262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80"/>
          <p:cNvSpPr txBox="1"/>
          <p:nvPr>
            <p:ph idx="2" type="subTitle"/>
          </p:nvPr>
        </p:nvSpPr>
        <p:spPr>
          <a:xfrm>
            <a:off x="-12300" y="2390736"/>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Caching puts the data into memory and persists in memory until either (a) the system needs the memory or (b) the developer uncache’s the data.</a:t>
            </a:r>
            <a:endParaRPr>
              <a:solidFill>
                <a:schemeClr val="dk1"/>
              </a:solidFill>
              <a:latin typeface="Roboto"/>
              <a:ea typeface="Roboto"/>
              <a:cs typeface="Roboto"/>
              <a:sym typeface="Roboto"/>
            </a:endParaRPr>
          </a:p>
        </p:txBody>
      </p:sp>
      <p:sp>
        <p:nvSpPr>
          <p:cNvPr id="2232" name="Google Shape;2232;p180"/>
          <p:cNvSpPr txBox="1"/>
          <p:nvPr>
            <p:ph idx="3" type="subTitle"/>
          </p:nvPr>
        </p:nvSpPr>
        <p:spPr>
          <a:xfrm>
            <a:off x="-12300" y="32334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Once we are done with a cached table, it is important to remove it from the cache as soon as possible in order to open up resources for other queries or even more caching!</a:t>
            </a:r>
            <a:endParaRPr>
              <a:solidFill>
                <a:schemeClr val="dk1"/>
              </a:solidFill>
              <a:latin typeface="Roboto"/>
              <a:ea typeface="Roboto"/>
              <a:cs typeface="Roboto"/>
              <a:sym typeface="Roboto"/>
            </a:endParaRPr>
          </a:p>
        </p:txBody>
      </p:sp>
      <p:grpSp>
        <p:nvGrpSpPr>
          <p:cNvPr id="2233" name="Google Shape;2233;p180"/>
          <p:cNvGrpSpPr/>
          <p:nvPr/>
        </p:nvGrpSpPr>
        <p:grpSpPr>
          <a:xfrm>
            <a:off x="474158" y="1581188"/>
            <a:ext cx="743726" cy="530949"/>
            <a:chOff x="463425" y="1453125"/>
            <a:chExt cx="735125" cy="513838"/>
          </a:xfrm>
        </p:grpSpPr>
        <p:sp>
          <p:nvSpPr>
            <p:cNvPr id="2234" name="Google Shape;2234;p18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235" name="Google Shape;2235;p18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236" name="Google Shape;2236;p180"/>
          <p:cNvGrpSpPr/>
          <p:nvPr/>
        </p:nvGrpSpPr>
        <p:grpSpPr>
          <a:xfrm>
            <a:off x="474158" y="2431738"/>
            <a:ext cx="743726" cy="530949"/>
            <a:chOff x="463425" y="1453125"/>
            <a:chExt cx="735125" cy="513838"/>
          </a:xfrm>
        </p:grpSpPr>
        <p:sp>
          <p:nvSpPr>
            <p:cNvPr id="2237" name="Google Shape;2237;p18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238" name="Google Shape;2238;p18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239" name="Google Shape;2239;p180"/>
          <p:cNvGrpSpPr/>
          <p:nvPr/>
        </p:nvGrpSpPr>
        <p:grpSpPr>
          <a:xfrm>
            <a:off x="474158" y="3274288"/>
            <a:ext cx="743726" cy="530949"/>
            <a:chOff x="463425" y="1453125"/>
            <a:chExt cx="735125" cy="513838"/>
          </a:xfrm>
        </p:grpSpPr>
        <p:sp>
          <p:nvSpPr>
            <p:cNvPr id="2240" name="Google Shape;2240;p18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241" name="Google Shape;2241;p18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1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Caching</a:t>
            </a:r>
            <a:endParaRPr>
              <a:solidFill>
                <a:schemeClr val="dk1"/>
              </a:solidFill>
            </a:endParaRPr>
          </a:p>
          <a:p>
            <a:pPr indent="0" lvl="0" marL="0" rtl="0" algn="l">
              <a:spcBef>
                <a:spcPts val="0"/>
              </a:spcBef>
              <a:spcAft>
                <a:spcPts val="0"/>
              </a:spcAft>
              <a:buNone/>
            </a:pPr>
            <a:r>
              <a:t/>
            </a:r>
            <a:endParaRPr/>
          </a:p>
        </p:txBody>
      </p:sp>
      <p:sp>
        <p:nvSpPr>
          <p:cNvPr id="2247" name="Google Shape;2247;p1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However, caching is not an ultimate solution for performance increases.</a:t>
            </a:r>
            <a:endParaRPr/>
          </a:p>
        </p:txBody>
      </p:sp>
      <p:sp>
        <p:nvSpPr>
          <p:cNvPr id="2248" name="Google Shape;2248;p1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49" name="Google Shape;2249;p181"/>
          <p:cNvPicPr preferRelativeResize="0"/>
          <p:nvPr/>
        </p:nvPicPr>
        <p:blipFill rotWithShape="1">
          <a:blip r:embed="rId3">
            <a:alphaModFix/>
          </a:blip>
          <a:srcRect b="3418" l="0" r="0" t="0"/>
          <a:stretch/>
        </p:blipFill>
        <p:spPr>
          <a:xfrm>
            <a:off x="1382300" y="1183050"/>
            <a:ext cx="6117898" cy="3557399"/>
          </a:xfrm>
          <a:prstGeom prst="rect">
            <a:avLst/>
          </a:prstGeom>
          <a:noFill/>
          <a:ln>
            <a:noFill/>
          </a:ln>
        </p:spPr>
      </p:pic>
      <p:sp>
        <p:nvSpPr>
          <p:cNvPr id="2250" name="Google Shape;2250;p181"/>
          <p:cNvSpPr txBox="1"/>
          <p:nvPr/>
        </p:nvSpPr>
        <p:spPr>
          <a:xfrm>
            <a:off x="1789025" y="2367200"/>
            <a:ext cx="2416800" cy="178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Roboto"/>
                <a:ea typeface="Roboto"/>
                <a:cs typeface="Roboto"/>
                <a:sym typeface="Roboto"/>
              </a:rPr>
              <a:t>Do not use cache</a:t>
            </a:r>
            <a:r>
              <a:rPr lang="en" sz="1800">
                <a:latin typeface="Roboto Light"/>
                <a:ea typeface="Roboto Light"/>
                <a:cs typeface="Roboto Light"/>
                <a:sym typeface="Roboto Light"/>
              </a:rPr>
              <a:t> when dataframes </a:t>
            </a:r>
            <a:br>
              <a:rPr lang="en" sz="1800">
                <a:latin typeface="Roboto Light"/>
                <a:ea typeface="Roboto Light"/>
                <a:cs typeface="Roboto Light"/>
                <a:sym typeface="Roboto Light"/>
              </a:rPr>
            </a:br>
            <a:r>
              <a:rPr lang="en" sz="1800">
                <a:latin typeface="Roboto Light"/>
                <a:ea typeface="Roboto Light"/>
                <a:cs typeface="Roboto Light"/>
                <a:sym typeface="Roboto Light"/>
              </a:rPr>
              <a:t>are too large to fit</a:t>
            </a:r>
            <a:br>
              <a:rPr lang="en" sz="1800">
                <a:latin typeface="Roboto Light"/>
                <a:ea typeface="Roboto Light"/>
                <a:cs typeface="Roboto Light"/>
                <a:sym typeface="Roboto Light"/>
              </a:rPr>
            </a:br>
            <a:r>
              <a:rPr lang="en" sz="1800">
                <a:latin typeface="Roboto Light"/>
                <a:ea typeface="Roboto Light"/>
                <a:cs typeface="Roboto Light"/>
                <a:sym typeface="Roboto Light"/>
              </a:rPr>
              <a:t>in memory.</a:t>
            </a:r>
            <a:endParaRPr sz="1800">
              <a:latin typeface="Roboto Light"/>
              <a:ea typeface="Roboto Light"/>
              <a:cs typeface="Roboto Light"/>
              <a:sym typeface="Roboto Light"/>
            </a:endParaRPr>
          </a:p>
        </p:txBody>
      </p:sp>
      <p:sp>
        <p:nvSpPr>
          <p:cNvPr id="2251" name="Google Shape;2251;p181"/>
          <p:cNvSpPr txBox="1"/>
          <p:nvPr/>
        </p:nvSpPr>
        <p:spPr>
          <a:xfrm>
            <a:off x="4653225" y="2146750"/>
            <a:ext cx="2416800" cy="169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Roboto"/>
                <a:ea typeface="Roboto"/>
                <a:cs typeface="Roboto"/>
                <a:sym typeface="Roboto"/>
              </a:rPr>
              <a:t>Do not use cache</a:t>
            </a:r>
            <a:br>
              <a:rPr lang="en" sz="1800">
                <a:latin typeface="Roboto Light"/>
                <a:ea typeface="Roboto Light"/>
                <a:cs typeface="Roboto Light"/>
                <a:sym typeface="Roboto Light"/>
              </a:rPr>
            </a:br>
            <a:r>
              <a:rPr lang="en" sz="1800">
                <a:latin typeface="Roboto Light"/>
                <a:ea typeface="Roboto Light"/>
                <a:cs typeface="Roboto Light"/>
                <a:sym typeface="Roboto Light"/>
              </a:rPr>
              <a:t>on dataframes that will not be read frequently as it can </a:t>
            </a:r>
            <a:r>
              <a:rPr lang="en" sz="1800">
                <a:latin typeface="Roboto Light"/>
                <a:ea typeface="Roboto Light"/>
                <a:cs typeface="Roboto Light"/>
                <a:sym typeface="Roboto Light"/>
              </a:rPr>
              <a:t>impair</a:t>
            </a:r>
            <a:r>
              <a:rPr lang="en" sz="1800">
                <a:latin typeface="Roboto Light"/>
                <a:ea typeface="Roboto Light"/>
                <a:cs typeface="Roboto Light"/>
                <a:sym typeface="Roboto Light"/>
              </a:rPr>
              <a:t> performance of other queries.</a:t>
            </a:r>
            <a:endParaRPr sz="1800">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18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Caching</a:t>
            </a:r>
            <a:endParaRPr/>
          </a:p>
        </p:txBody>
      </p:sp>
      <p:sp>
        <p:nvSpPr>
          <p:cNvPr id="2257" name="Google Shape;2257;p1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1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3" name="Google Shape;2263;p183"/>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500">
                <a:solidFill>
                  <a:schemeClr val="dk1"/>
                </a:solidFill>
              </a:rPr>
              <a:t>Activity: </a:t>
            </a:r>
            <a:r>
              <a:rPr lang="en" sz="3500">
                <a:solidFill>
                  <a:schemeClr val="dk1"/>
                </a:solidFill>
              </a:rPr>
              <a:t>Caching Flight Delays</a:t>
            </a:r>
            <a:endParaRPr sz="3500">
              <a:solidFill>
                <a:schemeClr val="dk1"/>
              </a:solidFill>
            </a:endParaRPr>
          </a:p>
          <a:p>
            <a:pPr indent="0" lvl="0" marL="0" rtl="0" algn="l">
              <a:spcBef>
                <a:spcPts val="800"/>
              </a:spcBef>
              <a:spcAft>
                <a:spcPts val="0"/>
              </a:spcAft>
              <a:buNone/>
            </a:pPr>
            <a:r>
              <a:rPr lang="en" sz="1800">
                <a:solidFill>
                  <a:schemeClr val="dk1"/>
                </a:solidFill>
                <a:latin typeface="Roboto"/>
                <a:ea typeface="Roboto"/>
                <a:cs typeface="Roboto"/>
                <a:sym typeface="Roboto"/>
              </a:rPr>
              <a:t>In this activity, you will use broadcast and caching to avoid shuffling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and create a better workflow.</a:t>
            </a:r>
            <a:endParaRPr b="1" sz="3000">
              <a:solidFill>
                <a:schemeClr val="dk1"/>
              </a:solidFill>
            </a:endParaRPr>
          </a:p>
          <a:p>
            <a:pPr indent="0" lvl="0" marL="0" rtl="0" algn="l">
              <a:spcBef>
                <a:spcPts val="800"/>
              </a:spcBef>
              <a:spcAft>
                <a:spcPts val="0"/>
              </a:spcAft>
              <a:buNone/>
            </a:pPr>
            <a:r>
              <a:t/>
            </a:r>
            <a:endParaRPr/>
          </a:p>
        </p:txBody>
      </p:sp>
      <p:sp>
        <p:nvSpPr>
          <p:cNvPr id="2264" name="Google Shape;2264;p18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25 Minutes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1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14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Optimizing Spark — Data Storage</a:t>
            </a:r>
            <a:endParaRPr/>
          </a:p>
        </p:txBody>
      </p:sp>
      <p:sp>
        <p:nvSpPr>
          <p:cNvPr id="1825" name="Google Shape;1825;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1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150"/>
          <p:cNvSpPr txBox="1"/>
          <p:nvPr>
            <p:ph type="title"/>
          </p:nvPr>
        </p:nvSpPr>
        <p:spPr>
          <a:xfrm>
            <a:off x="237100" y="2252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Introducing Parquet</a:t>
            </a:r>
            <a:endParaRPr/>
          </a:p>
        </p:txBody>
      </p:sp>
      <p:sp>
        <p:nvSpPr>
          <p:cNvPr id="1831" name="Google Shape;1831;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832" name="Google Shape;1832;p150"/>
          <p:cNvPicPr preferRelativeResize="0"/>
          <p:nvPr/>
        </p:nvPicPr>
        <p:blipFill rotWithShape="1">
          <a:blip r:embed="rId3">
            <a:alphaModFix/>
          </a:blip>
          <a:srcRect b="0" l="0" r="71867" t="0"/>
          <a:stretch/>
        </p:blipFill>
        <p:spPr>
          <a:xfrm>
            <a:off x="3912725" y="1220500"/>
            <a:ext cx="1318550" cy="95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38" name="Google Shape;1838;p151"/>
          <p:cNvSpPr txBox="1"/>
          <p:nvPr>
            <p:ph type="title"/>
          </p:nvPr>
        </p:nvSpPr>
        <p:spPr>
          <a:xfrm>
            <a:off x="25" y="274800"/>
            <a:ext cx="9144000" cy="4593900"/>
          </a:xfrm>
          <a:prstGeom prst="rect">
            <a:avLst/>
          </a:prstGeom>
        </p:spPr>
        <p:txBody>
          <a:bodyPr anchorCtr="0" anchor="ctr" bIns="91425" lIns="2377425" spcFirstLastPara="1" rIns="548625" wrap="square" tIns="91425">
            <a:noAutofit/>
          </a:bodyPr>
          <a:lstStyle/>
          <a:p>
            <a:pPr indent="0" lvl="0" marL="0" marR="331655" rtl="0" algn="l">
              <a:spcBef>
                <a:spcPts val="0"/>
              </a:spcBef>
              <a:spcAft>
                <a:spcPts val="0"/>
              </a:spcAft>
              <a:buNone/>
            </a:pPr>
            <a:r>
              <a:rPr lang="en" sz="3400"/>
              <a:t>While Spark will always partition data across it’s workers, there are strategies to optimize how the data </a:t>
            </a:r>
            <a:br>
              <a:rPr lang="en" sz="3400"/>
            </a:br>
            <a:r>
              <a:rPr lang="en" sz="3400"/>
              <a:t>is stored that can greatly improve Spark performance and reduce costs.</a:t>
            </a:r>
            <a:endParaRPr sz="3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152"/>
          <p:cNvSpPr/>
          <p:nvPr/>
        </p:nvSpPr>
        <p:spPr>
          <a:xfrm>
            <a:off x="4065225" y="1416150"/>
            <a:ext cx="2415000" cy="7251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4" name="Google Shape;1844;p152"/>
          <p:cNvCxnSpPr/>
          <p:nvPr/>
        </p:nvCxnSpPr>
        <p:spPr>
          <a:xfrm>
            <a:off x="2234475" y="3442400"/>
            <a:ext cx="0" cy="275100"/>
          </a:xfrm>
          <a:prstGeom prst="straightConnector1">
            <a:avLst/>
          </a:prstGeom>
          <a:noFill/>
          <a:ln cap="flat" cmpd="sng" w="9525">
            <a:solidFill>
              <a:srgbClr val="000000"/>
            </a:solidFill>
            <a:prstDash val="solid"/>
            <a:round/>
            <a:headEnd len="med" w="med" type="none"/>
            <a:tailEnd len="med" w="med" type="stealth"/>
          </a:ln>
        </p:spPr>
      </p:cxnSp>
      <p:sp>
        <p:nvSpPr>
          <p:cNvPr id="1845" name="Google Shape;1845;p15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Spark: Supported Languages and More</a:t>
            </a:r>
            <a:endParaRPr/>
          </a:p>
        </p:txBody>
      </p:sp>
      <p:sp>
        <p:nvSpPr>
          <p:cNvPr id="1846" name="Google Shape;1846;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Spark can be programmed in Scala, Python, Java, R, and SQL. </a:t>
            </a:r>
            <a:endParaRPr/>
          </a:p>
          <a:p>
            <a:pPr indent="0" lvl="0" marL="0" rtl="0" algn="l">
              <a:spcBef>
                <a:spcPts val="0"/>
              </a:spcBef>
              <a:spcAft>
                <a:spcPts val="0"/>
              </a:spcAft>
              <a:buNone/>
            </a:pPr>
            <a:r>
              <a:rPr lang="en"/>
              <a:t>It has a rich ecosystem and is very scalable.</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1847" name="Google Shape;1847;p152"/>
          <p:cNvCxnSpPr/>
          <p:nvPr/>
        </p:nvCxnSpPr>
        <p:spPr>
          <a:xfrm>
            <a:off x="1300325" y="1763738"/>
            <a:ext cx="0" cy="507900"/>
          </a:xfrm>
          <a:prstGeom prst="straightConnector1">
            <a:avLst/>
          </a:prstGeom>
          <a:noFill/>
          <a:ln cap="flat" cmpd="sng" w="9525">
            <a:solidFill>
              <a:srgbClr val="000000"/>
            </a:solidFill>
            <a:prstDash val="solid"/>
            <a:round/>
            <a:headEnd len="med" w="med" type="none"/>
            <a:tailEnd len="med" w="med" type="stealth"/>
          </a:ln>
        </p:spPr>
      </p:cxnSp>
      <p:cxnSp>
        <p:nvCxnSpPr>
          <p:cNvPr id="1848" name="Google Shape;1848;p152"/>
          <p:cNvCxnSpPr/>
          <p:nvPr/>
        </p:nvCxnSpPr>
        <p:spPr>
          <a:xfrm>
            <a:off x="5272725" y="1823825"/>
            <a:ext cx="0" cy="1802700"/>
          </a:xfrm>
          <a:prstGeom prst="straightConnector1">
            <a:avLst/>
          </a:prstGeom>
          <a:noFill/>
          <a:ln cap="flat" cmpd="sng" w="9525">
            <a:solidFill>
              <a:srgbClr val="000000"/>
            </a:solidFill>
            <a:prstDash val="solid"/>
            <a:round/>
            <a:headEnd len="med" w="med" type="none"/>
            <a:tailEnd len="med" w="med" type="stealth"/>
          </a:ln>
        </p:spPr>
      </p:cxnSp>
      <p:cxnSp>
        <p:nvCxnSpPr>
          <p:cNvPr id="1849" name="Google Shape;1849;p152"/>
          <p:cNvCxnSpPr/>
          <p:nvPr/>
        </p:nvCxnSpPr>
        <p:spPr>
          <a:xfrm>
            <a:off x="3201075" y="1788800"/>
            <a:ext cx="0" cy="507900"/>
          </a:xfrm>
          <a:prstGeom prst="straightConnector1">
            <a:avLst/>
          </a:prstGeom>
          <a:noFill/>
          <a:ln cap="flat" cmpd="sng" w="9525">
            <a:solidFill>
              <a:srgbClr val="000000"/>
            </a:solidFill>
            <a:prstDash val="solid"/>
            <a:round/>
            <a:headEnd len="med" w="med" type="none"/>
            <a:tailEnd len="med" w="med" type="stealth"/>
          </a:ln>
        </p:spPr>
      </p:cxnSp>
      <p:sp>
        <p:nvSpPr>
          <p:cNvPr id="1850" name="Google Shape;1850;p152"/>
          <p:cNvSpPr/>
          <p:nvPr/>
        </p:nvSpPr>
        <p:spPr>
          <a:xfrm>
            <a:off x="403725" y="2394550"/>
            <a:ext cx="3661500" cy="1070700"/>
          </a:xfrm>
          <a:prstGeom prst="rect">
            <a:avLst/>
          </a:prstGeom>
          <a:solidFill>
            <a:srgbClr val="EBEDF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51" name="Google Shape;1851;p152"/>
          <p:cNvSpPr/>
          <p:nvPr/>
        </p:nvSpPr>
        <p:spPr>
          <a:xfrm>
            <a:off x="403725" y="1511950"/>
            <a:ext cx="1793100" cy="533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JDBC</a:t>
            </a:r>
            <a:endParaRPr b="1">
              <a:solidFill>
                <a:schemeClr val="lt1"/>
              </a:solidFill>
              <a:latin typeface="Roboto"/>
              <a:ea typeface="Roboto"/>
              <a:cs typeface="Roboto"/>
              <a:sym typeface="Roboto"/>
            </a:endParaRPr>
          </a:p>
        </p:txBody>
      </p:sp>
      <p:sp>
        <p:nvSpPr>
          <p:cNvPr id="1852" name="Google Shape;1852;p152"/>
          <p:cNvSpPr/>
          <p:nvPr/>
        </p:nvSpPr>
        <p:spPr>
          <a:xfrm>
            <a:off x="2272075" y="1511950"/>
            <a:ext cx="1793100" cy="533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Console</a:t>
            </a:r>
            <a:endParaRPr b="1">
              <a:solidFill>
                <a:schemeClr val="lt1"/>
              </a:solidFill>
              <a:latin typeface="Roboto"/>
              <a:ea typeface="Roboto"/>
              <a:cs typeface="Roboto"/>
              <a:sym typeface="Roboto"/>
            </a:endParaRPr>
          </a:p>
        </p:txBody>
      </p:sp>
      <p:sp>
        <p:nvSpPr>
          <p:cNvPr id="1853" name="Google Shape;1853;p152"/>
          <p:cNvSpPr/>
          <p:nvPr/>
        </p:nvSpPr>
        <p:spPr>
          <a:xfrm>
            <a:off x="4205275" y="1511950"/>
            <a:ext cx="2127900" cy="533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User Programs</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sz="1000">
                <a:solidFill>
                  <a:schemeClr val="lt1"/>
                </a:solidFill>
                <a:latin typeface="Roboto"/>
                <a:ea typeface="Roboto"/>
                <a:cs typeface="Roboto"/>
                <a:sym typeface="Roboto"/>
              </a:rPr>
              <a:t>(Scala, Python, Java, R, and SQL)</a:t>
            </a:r>
            <a:endParaRPr b="1" sz="1000">
              <a:solidFill>
                <a:schemeClr val="lt1"/>
              </a:solidFill>
              <a:latin typeface="Roboto"/>
              <a:ea typeface="Roboto"/>
              <a:cs typeface="Roboto"/>
              <a:sym typeface="Roboto"/>
            </a:endParaRPr>
          </a:p>
        </p:txBody>
      </p:sp>
      <p:sp>
        <p:nvSpPr>
          <p:cNvPr id="1854" name="Google Shape;1854;p152"/>
          <p:cNvSpPr/>
          <p:nvPr/>
        </p:nvSpPr>
        <p:spPr>
          <a:xfrm>
            <a:off x="528525" y="2977300"/>
            <a:ext cx="34119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Catalyst Optimizer</a:t>
            </a:r>
            <a:endParaRPr b="1">
              <a:solidFill>
                <a:srgbClr val="FFFFFF"/>
              </a:solidFill>
              <a:latin typeface="Roboto"/>
              <a:ea typeface="Roboto"/>
              <a:cs typeface="Roboto"/>
              <a:sym typeface="Roboto"/>
            </a:endParaRPr>
          </a:p>
        </p:txBody>
      </p:sp>
      <p:sp>
        <p:nvSpPr>
          <p:cNvPr id="1855" name="Google Shape;1855;p152"/>
          <p:cNvSpPr txBox="1"/>
          <p:nvPr/>
        </p:nvSpPr>
        <p:spPr>
          <a:xfrm>
            <a:off x="620000" y="2520075"/>
            <a:ext cx="220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43461"/>
                </a:solidFill>
                <a:latin typeface="Roboto"/>
                <a:ea typeface="Roboto"/>
                <a:cs typeface="Roboto"/>
                <a:sym typeface="Roboto"/>
              </a:rPr>
              <a:t>Spark SQL</a:t>
            </a:r>
            <a:endParaRPr>
              <a:solidFill>
                <a:srgbClr val="043461"/>
              </a:solidFill>
            </a:endParaRPr>
          </a:p>
        </p:txBody>
      </p:sp>
      <p:sp>
        <p:nvSpPr>
          <p:cNvPr id="1856" name="Google Shape;1856;p152"/>
          <p:cNvSpPr/>
          <p:nvPr/>
        </p:nvSpPr>
        <p:spPr>
          <a:xfrm>
            <a:off x="2512431" y="2537775"/>
            <a:ext cx="14280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DataFrame API</a:t>
            </a:r>
            <a:endParaRPr b="1">
              <a:solidFill>
                <a:srgbClr val="FFFFFF"/>
              </a:solidFill>
              <a:latin typeface="Roboto"/>
              <a:ea typeface="Roboto"/>
              <a:cs typeface="Roboto"/>
              <a:sym typeface="Roboto"/>
            </a:endParaRPr>
          </a:p>
        </p:txBody>
      </p:sp>
      <p:sp>
        <p:nvSpPr>
          <p:cNvPr id="1857" name="Google Shape;1857;p152"/>
          <p:cNvSpPr/>
          <p:nvPr/>
        </p:nvSpPr>
        <p:spPr>
          <a:xfrm>
            <a:off x="403725" y="3817800"/>
            <a:ext cx="5929500" cy="894300"/>
          </a:xfrm>
          <a:prstGeom prst="rect">
            <a:avLst/>
          </a:prstGeom>
          <a:solidFill>
            <a:srgbClr val="EBEDF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43461"/>
                </a:solidFill>
                <a:latin typeface="Roboto"/>
                <a:ea typeface="Roboto"/>
                <a:cs typeface="Roboto"/>
                <a:sym typeface="Roboto"/>
              </a:rPr>
              <a:t>Spark</a:t>
            </a:r>
            <a:endParaRPr b="1">
              <a:solidFill>
                <a:srgbClr val="043461"/>
              </a:solidFill>
              <a:latin typeface="Roboto"/>
              <a:ea typeface="Roboto"/>
              <a:cs typeface="Roboto"/>
              <a:sym typeface="Roboto"/>
            </a:endParaRPr>
          </a:p>
        </p:txBody>
      </p:sp>
      <p:sp>
        <p:nvSpPr>
          <p:cNvPr id="1858" name="Google Shape;1858;p152"/>
          <p:cNvSpPr/>
          <p:nvPr/>
        </p:nvSpPr>
        <p:spPr>
          <a:xfrm>
            <a:off x="620000" y="4239625"/>
            <a:ext cx="55434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RDDs</a:t>
            </a:r>
            <a:endParaRPr b="1">
              <a:solidFill>
                <a:srgbClr val="FFFFFF"/>
              </a:solidFill>
              <a:latin typeface="Roboto"/>
              <a:ea typeface="Roboto"/>
              <a:cs typeface="Roboto"/>
              <a:sym typeface="Roboto"/>
            </a:endParaRPr>
          </a:p>
        </p:txBody>
      </p:sp>
      <p:pic>
        <p:nvPicPr>
          <p:cNvPr id="1859" name="Google Shape;1859;p152"/>
          <p:cNvPicPr preferRelativeResize="0"/>
          <p:nvPr/>
        </p:nvPicPr>
        <p:blipFill>
          <a:blip r:embed="rId3">
            <a:alphaModFix/>
          </a:blip>
          <a:stretch>
            <a:fillRect/>
          </a:stretch>
        </p:blipFill>
        <p:spPr>
          <a:xfrm>
            <a:off x="5642800" y="2186625"/>
            <a:ext cx="2862375" cy="1490200"/>
          </a:xfrm>
          <a:prstGeom prst="rect">
            <a:avLst/>
          </a:prstGeom>
          <a:noFill/>
          <a:ln>
            <a:noFill/>
          </a:ln>
        </p:spPr>
      </p:pic>
      <p:sp>
        <p:nvSpPr>
          <p:cNvPr id="1860" name="Google Shape;1860;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864" name="Shape 1864"/>
        <p:cNvGrpSpPr/>
        <p:nvPr/>
      </p:nvGrpSpPr>
      <p:grpSpPr>
        <a:xfrm>
          <a:off x="0" y="0"/>
          <a:ext cx="0" cy="0"/>
          <a:chOff x="0" y="0"/>
          <a:chExt cx="0" cy="0"/>
        </a:xfrm>
      </p:grpSpPr>
      <p:sp>
        <p:nvSpPr>
          <p:cNvPr id="1865" name="Google Shape;1865;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https://www.howtogeek.com</a:t>
            </a:r>
            <a:endParaRPr/>
          </a:p>
        </p:txBody>
      </p:sp>
      <p:sp>
        <p:nvSpPr>
          <p:cNvPr id="1866" name="Google Shape;1866;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Optimizing Spark — </a:t>
            </a:r>
            <a:r>
              <a:rPr lang="en"/>
              <a:t>Data Storage</a:t>
            </a:r>
            <a:endParaRPr/>
          </a:p>
        </p:txBody>
      </p:sp>
      <p:sp>
        <p:nvSpPr>
          <p:cNvPr id="1867" name="Google Shape;1867;p153"/>
          <p:cNvSpPr txBox="1"/>
          <p:nvPr>
            <p:ph idx="1" type="subTitle"/>
          </p:nvPr>
        </p:nvSpPr>
        <p:spPr>
          <a:xfrm>
            <a:off x="0" y="675975"/>
            <a:ext cx="9144000" cy="1035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Spark loads data from a CSV file it will distribute the data through different nodes. Each node will then assign rows of the CSV file to a partition. When we query the data using a Spark API, every value has to be read from each partition.</a:t>
            </a:r>
            <a:endParaRPr/>
          </a:p>
        </p:txBody>
      </p:sp>
      <p:sp>
        <p:nvSpPr>
          <p:cNvPr id="1868" name="Google Shape;1868;p153"/>
          <p:cNvSpPr txBox="1"/>
          <p:nvPr>
            <p:ph idx="3" type="body"/>
          </p:nvPr>
        </p:nvSpPr>
        <p:spPr>
          <a:xfrm>
            <a:off x="6556450" y="2271400"/>
            <a:ext cx="2203800" cy="8010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600"/>
              <a:t>The better option for </a:t>
            </a:r>
            <a:br>
              <a:rPr lang="en" sz="1600"/>
            </a:br>
            <a:r>
              <a:rPr lang="en" sz="1600"/>
              <a:t>both delimited and </a:t>
            </a:r>
            <a:br>
              <a:rPr lang="en" sz="1600"/>
            </a:br>
            <a:r>
              <a:rPr lang="en" sz="1600"/>
              <a:t>JSON data, is to use </a:t>
            </a:r>
            <a:endParaRPr sz="1600"/>
          </a:p>
        </p:txBody>
      </p:sp>
      <p:pic>
        <p:nvPicPr>
          <p:cNvPr id="1869" name="Google Shape;1869;p153"/>
          <p:cNvPicPr preferRelativeResize="0"/>
          <p:nvPr/>
        </p:nvPicPr>
        <p:blipFill>
          <a:blip r:embed="rId4">
            <a:alphaModFix/>
          </a:blip>
          <a:stretch>
            <a:fillRect/>
          </a:stretch>
        </p:blipFill>
        <p:spPr>
          <a:xfrm>
            <a:off x="5717450" y="3154475"/>
            <a:ext cx="2728500" cy="557050"/>
          </a:xfrm>
          <a:prstGeom prst="rect">
            <a:avLst/>
          </a:prstGeom>
          <a:noFill/>
          <a:ln>
            <a:noFill/>
          </a:ln>
        </p:spPr>
      </p:pic>
      <p:pic>
        <p:nvPicPr>
          <p:cNvPr id="1870" name="Google Shape;1870;p153"/>
          <p:cNvPicPr preferRelativeResize="0"/>
          <p:nvPr/>
        </p:nvPicPr>
        <p:blipFill rotWithShape="1">
          <a:blip r:embed="rId5">
            <a:alphaModFix/>
          </a:blip>
          <a:srcRect b="1338" l="624" r="6117" t="30693"/>
          <a:stretch/>
        </p:blipFill>
        <p:spPr>
          <a:xfrm>
            <a:off x="540875" y="2059775"/>
            <a:ext cx="4909725" cy="19541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154"/>
          <p:cNvSpPr txBox="1"/>
          <p:nvPr>
            <p:ph type="title"/>
          </p:nvPr>
        </p:nvSpPr>
        <p:spPr>
          <a:xfrm>
            <a:off x="273975" y="1254876"/>
            <a:ext cx="8595300" cy="2585700"/>
          </a:xfrm>
          <a:prstGeom prst="rect">
            <a:avLst/>
          </a:prstGeom>
          <a:noFill/>
          <a:ln>
            <a:noFill/>
          </a:ln>
        </p:spPr>
        <p:txBody>
          <a:bodyPr anchorCtr="0" anchor="ctr" bIns="91425" lIns="1554475" spcFirstLastPara="1" rIns="1188700" wrap="square" tIns="91425">
            <a:noAutofit/>
          </a:bodyPr>
          <a:lstStyle/>
          <a:p>
            <a:pPr indent="0" lvl="0" marL="0" rtl="0" algn="l">
              <a:spcBef>
                <a:spcPts val="0"/>
              </a:spcBef>
              <a:spcAft>
                <a:spcPts val="0"/>
              </a:spcAft>
              <a:buNone/>
            </a:pPr>
            <a:r>
              <a:rPr b="1" lang="en" sz="3400">
                <a:highlight>
                  <a:srgbClr val="FFFF00"/>
                </a:highlight>
              </a:rPr>
              <a:t>P</a:t>
            </a:r>
            <a:r>
              <a:rPr b="1" lang="en" sz="3400">
                <a:highlight>
                  <a:srgbClr val="FFFF00"/>
                </a:highlight>
              </a:rPr>
              <a:t>arquet</a:t>
            </a:r>
            <a:r>
              <a:rPr lang="en" sz="3400"/>
              <a:t> is a splittable, columnar format that works well in distributed storage like, HDFS, AWS S3, and Azure data lake storage (ADLS).</a:t>
            </a:r>
            <a:endParaRPr sz="3400"/>
          </a:p>
        </p:txBody>
      </p:sp>
      <p:sp>
        <p:nvSpPr>
          <p:cNvPr id="1876" name="Google Shape;1876;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